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24E"/>
    <a:srgbClr val="2300C8"/>
    <a:srgbClr val="FF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2D06C-FA1C-42F9-A05A-6768A8BA39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67B46B0-19D4-4D78-B28A-CBE5E404484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inaugurazione </a:t>
          </a:r>
          <a:endParaRPr lang="en-US" dirty="0"/>
        </a:p>
      </dgm:t>
    </dgm:pt>
    <dgm:pt modelId="{71E3758D-4765-47A8-9007-D5D546653124}" type="parTrans" cxnId="{39CA7334-6189-4F3D-87CF-3DC50C238A87}">
      <dgm:prSet/>
      <dgm:spPr/>
      <dgm:t>
        <a:bodyPr/>
        <a:lstStyle/>
        <a:p>
          <a:endParaRPr lang="en-US"/>
        </a:p>
      </dgm:t>
    </dgm:pt>
    <dgm:pt modelId="{5F9A8EA3-FAB2-4B70-A228-254FF864DC86}" type="sibTrans" cxnId="{39CA7334-6189-4F3D-87CF-3DC50C238A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74A222-C4D0-4797-8871-773C6C9A7A0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discorso di apertura</a:t>
          </a:r>
          <a:endParaRPr lang="en-US" dirty="0"/>
        </a:p>
      </dgm:t>
    </dgm:pt>
    <dgm:pt modelId="{0D1D6531-DCC1-4BD0-82D9-6EFD5EB8F86C}" type="parTrans" cxnId="{A0A24485-2A41-4CC2-ABC0-85FA36C3A490}">
      <dgm:prSet/>
      <dgm:spPr/>
      <dgm:t>
        <a:bodyPr/>
        <a:lstStyle/>
        <a:p>
          <a:endParaRPr lang="en-US"/>
        </a:p>
      </dgm:t>
    </dgm:pt>
    <dgm:pt modelId="{BEFBA3DC-FE1A-4E9B-B103-CBC3C343A992}" type="sibTrans" cxnId="{A0A24485-2A41-4CC2-ABC0-85FA36C3A4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070372-3C7C-41DA-8831-2745846C430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rispondere alle domande dei giornalisti</a:t>
          </a:r>
          <a:endParaRPr lang="en-US"/>
        </a:p>
      </dgm:t>
    </dgm:pt>
    <dgm:pt modelId="{5BFCBAF2-DF2B-4077-96DB-C84606142378}" type="parTrans" cxnId="{85939B1A-E61F-4B8D-8B7E-55FBB263BB09}">
      <dgm:prSet/>
      <dgm:spPr/>
      <dgm:t>
        <a:bodyPr/>
        <a:lstStyle/>
        <a:p>
          <a:endParaRPr lang="en-US"/>
        </a:p>
      </dgm:t>
    </dgm:pt>
    <dgm:pt modelId="{0FFFC4CF-8E9A-4B4F-8653-C7B1F623262E}" type="sibTrans" cxnId="{85939B1A-E61F-4B8D-8B7E-55FBB263BB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8D27D0-A071-4456-A3DE-42B75085B88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iniziare la vendita di biglietti, cartoline, libri, ...</a:t>
          </a:r>
          <a:endParaRPr lang="en-US"/>
        </a:p>
      </dgm:t>
    </dgm:pt>
    <dgm:pt modelId="{51D1BD45-C4D6-43A2-9752-DA609321099C}" type="parTrans" cxnId="{B4EB10D0-EF64-438C-AFAB-3F4681889A89}">
      <dgm:prSet/>
      <dgm:spPr/>
      <dgm:t>
        <a:bodyPr/>
        <a:lstStyle/>
        <a:p>
          <a:endParaRPr lang="en-US"/>
        </a:p>
      </dgm:t>
    </dgm:pt>
    <dgm:pt modelId="{67280F36-CBDC-472E-9BC4-D0852868823F}" type="sibTrans" cxnId="{B4EB10D0-EF64-438C-AFAB-3F4681889A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EEA0FD-F41F-48A5-B308-F8677608E8D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avviare la visita guidata</a:t>
          </a:r>
          <a:endParaRPr lang="en-US"/>
        </a:p>
      </dgm:t>
    </dgm:pt>
    <dgm:pt modelId="{11A760C8-44C6-4C83-A6E0-C54B2C4F30FA}" type="parTrans" cxnId="{A1CF7B61-7BAC-4C6B-9BD6-9E1688464152}">
      <dgm:prSet/>
      <dgm:spPr/>
      <dgm:t>
        <a:bodyPr/>
        <a:lstStyle/>
        <a:p>
          <a:endParaRPr lang="en-US"/>
        </a:p>
      </dgm:t>
    </dgm:pt>
    <dgm:pt modelId="{5DDC4900-F072-4607-A9F7-1E6D9301230C}" type="sibTrans" cxnId="{A1CF7B61-7BAC-4C6B-9BD6-9E16884641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4D41EF-63AB-4779-BB98-6E1326B09F5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dare libero accesso ai tavoli con gli aperitivi e alle attività multimediali</a:t>
          </a:r>
          <a:br>
            <a:rPr lang="it-IT"/>
          </a:br>
          <a:endParaRPr lang="en-US"/>
        </a:p>
      </dgm:t>
    </dgm:pt>
    <dgm:pt modelId="{8E74B512-9FE3-45E2-85A9-2114A765CE59}" type="parTrans" cxnId="{256032AA-6419-4339-AA42-79E05C24A8C4}">
      <dgm:prSet/>
      <dgm:spPr/>
      <dgm:t>
        <a:bodyPr/>
        <a:lstStyle/>
        <a:p>
          <a:endParaRPr lang="en-US"/>
        </a:p>
      </dgm:t>
    </dgm:pt>
    <dgm:pt modelId="{6972C506-1305-487B-91CD-061694F6CB61}" type="sibTrans" cxnId="{256032AA-6419-4339-AA42-79E05C24A8C4}">
      <dgm:prSet/>
      <dgm:spPr/>
      <dgm:t>
        <a:bodyPr/>
        <a:lstStyle/>
        <a:p>
          <a:endParaRPr lang="en-US"/>
        </a:p>
      </dgm:t>
    </dgm:pt>
    <dgm:pt modelId="{85A6F537-8992-4A15-A21A-DA8EFC18E99D}" type="pres">
      <dgm:prSet presAssocID="{9FD2D06C-FA1C-42F9-A05A-6768A8BA395C}" presName="root" presStyleCnt="0">
        <dgm:presLayoutVars>
          <dgm:dir/>
          <dgm:resizeHandles val="exact"/>
        </dgm:presLayoutVars>
      </dgm:prSet>
      <dgm:spPr/>
    </dgm:pt>
    <dgm:pt modelId="{26EE55A9-016D-4E36-8D1D-D7FFD9397391}" type="pres">
      <dgm:prSet presAssocID="{9FD2D06C-FA1C-42F9-A05A-6768A8BA395C}" presName="container" presStyleCnt="0">
        <dgm:presLayoutVars>
          <dgm:dir/>
          <dgm:resizeHandles val="exact"/>
        </dgm:presLayoutVars>
      </dgm:prSet>
      <dgm:spPr/>
    </dgm:pt>
    <dgm:pt modelId="{F933252F-21A6-4C7C-BDFD-3E5660578960}" type="pres">
      <dgm:prSet presAssocID="{C67B46B0-19D4-4D78-B28A-CBE5E404484A}" presName="compNode" presStyleCnt="0"/>
      <dgm:spPr/>
    </dgm:pt>
    <dgm:pt modelId="{0700BB30-A795-4F8D-863F-C32CAE38B077}" type="pres">
      <dgm:prSet presAssocID="{C67B46B0-19D4-4D78-B28A-CBE5E404484A}" presName="iconBgRect" presStyleLbl="bgShp" presStyleIdx="0" presStyleCnt="6"/>
      <dgm:spPr/>
    </dgm:pt>
    <dgm:pt modelId="{2EAA0F72-8FA5-435F-B0A8-778A6F1458C0}" type="pres">
      <dgm:prSet presAssocID="{C67B46B0-19D4-4D78-B28A-CBE5E404484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2A6284C6-8DCE-4201-93DC-52127340E68C}" type="pres">
      <dgm:prSet presAssocID="{C67B46B0-19D4-4D78-B28A-CBE5E404484A}" presName="spaceRect" presStyleCnt="0"/>
      <dgm:spPr/>
    </dgm:pt>
    <dgm:pt modelId="{1EBE48D4-4BD4-43C0-A391-B0C806E1D227}" type="pres">
      <dgm:prSet presAssocID="{C67B46B0-19D4-4D78-B28A-CBE5E404484A}" presName="textRect" presStyleLbl="revTx" presStyleIdx="0" presStyleCnt="6">
        <dgm:presLayoutVars>
          <dgm:chMax val="1"/>
          <dgm:chPref val="1"/>
        </dgm:presLayoutVars>
      </dgm:prSet>
      <dgm:spPr/>
    </dgm:pt>
    <dgm:pt modelId="{09298E6C-57D6-4F50-9D83-BAC47CACC559}" type="pres">
      <dgm:prSet presAssocID="{5F9A8EA3-FAB2-4B70-A228-254FF864DC86}" presName="sibTrans" presStyleLbl="sibTrans2D1" presStyleIdx="0" presStyleCnt="0"/>
      <dgm:spPr/>
    </dgm:pt>
    <dgm:pt modelId="{14EC6700-9F14-4749-A41B-68E853070728}" type="pres">
      <dgm:prSet presAssocID="{FA74A222-C4D0-4797-8871-773C6C9A7A09}" presName="compNode" presStyleCnt="0"/>
      <dgm:spPr/>
    </dgm:pt>
    <dgm:pt modelId="{D286C2F8-DF4D-4F25-B7BD-A4C18603C80C}" type="pres">
      <dgm:prSet presAssocID="{FA74A222-C4D0-4797-8871-773C6C9A7A09}" presName="iconBgRect" presStyleLbl="bgShp" presStyleIdx="1" presStyleCnt="6"/>
      <dgm:spPr/>
    </dgm:pt>
    <dgm:pt modelId="{A0E0DF7C-498C-4DA6-8EDF-DDF7D79DD365}" type="pres">
      <dgm:prSet presAssocID="{FA74A222-C4D0-4797-8871-773C6C9A7A0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05246E7-1E53-43AF-A81F-C6DCB418AE7F}" type="pres">
      <dgm:prSet presAssocID="{FA74A222-C4D0-4797-8871-773C6C9A7A09}" presName="spaceRect" presStyleCnt="0"/>
      <dgm:spPr/>
    </dgm:pt>
    <dgm:pt modelId="{E5EA8719-AD59-44C6-8D09-014074D64EE7}" type="pres">
      <dgm:prSet presAssocID="{FA74A222-C4D0-4797-8871-773C6C9A7A09}" presName="textRect" presStyleLbl="revTx" presStyleIdx="1" presStyleCnt="6">
        <dgm:presLayoutVars>
          <dgm:chMax val="1"/>
          <dgm:chPref val="1"/>
        </dgm:presLayoutVars>
      </dgm:prSet>
      <dgm:spPr/>
    </dgm:pt>
    <dgm:pt modelId="{8D2C790B-7D6A-4DE7-B21E-6AD532EF99F7}" type="pres">
      <dgm:prSet presAssocID="{BEFBA3DC-FE1A-4E9B-B103-CBC3C343A992}" presName="sibTrans" presStyleLbl="sibTrans2D1" presStyleIdx="0" presStyleCnt="0"/>
      <dgm:spPr/>
    </dgm:pt>
    <dgm:pt modelId="{DA6D30FC-CE11-4D9B-9B76-00B2FD7D0A30}" type="pres">
      <dgm:prSet presAssocID="{7A070372-3C7C-41DA-8831-2745846C4302}" presName="compNode" presStyleCnt="0"/>
      <dgm:spPr/>
    </dgm:pt>
    <dgm:pt modelId="{3F8F4EE7-B4B6-4E17-B29E-169F5FF8CF55}" type="pres">
      <dgm:prSet presAssocID="{7A070372-3C7C-41DA-8831-2745846C4302}" presName="iconBgRect" presStyleLbl="bgShp" presStyleIdx="2" presStyleCnt="6"/>
      <dgm:spPr/>
    </dgm:pt>
    <dgm:pt modelId="{D76F3DCB-6FD1-4628-81D1-D75DAFB5DEED}" type="pres">
      <dgm:prSet presAssocID="{7A070372-3C7C-41DA-8831-2745846C430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0386D961-A039-4D7D-8A9D-EBC99F2846FF}" type="pres">
      <dgm:prSet presAssocID="{7A070372-3C7C-41DA-8831-2745846C4302}" presName="spaceRect" presStyleCnt="0"/>
      <dgm:spPr/>
    </dgm:pt>
    <dgm:pt modelId="{424FA1BA-AEB8-4220-BCA7-A30F858F023D}" type="pres">
      <dgm:prSet presAssocID="{7A070372-3C7C-41DA-8831-2745846C4302}" presName="textRect" presStyleLbl="revTx" presStyleIdx="2" presStyleCnt="6">
        <dgm:presLayoutVars>
          <dgm:chMax val="1"/>
          <dgm:chPref val="1"/>
        </dgm:presLayoutVars>
      </dgm:prSet>
      <dgm:spPr/>
    </dgm:pt>
    <dgm:pt modelId="{881926C7-E359-4072-8861-2292A7AC4A79}" type="pres">
      <dgm:prSet presAssocID="{0FFFC4CF-8E9A-4B4F-8653-C7B1F623262E}" presName="sibTrans" presStyleLbl="sibTrans2D1" presStyleIdx="0" presStyleCnt="0"/>
      <dgm:spPr/>
    </dgm:pt>
    <dgm:pt modelId="{8A1AB491-493D-49B6-8F62-60AABF5D39B4}" type="pres">
      <dgm:prSet presAssocID="{7A8D27D0-A071-4456-A3DE-42B75085B886}" presName="compNode" presStyleCnt="0"/>
      <dgm:spPr/>
    </dgm:pt>
    <dgm:pt modelId="{197DD1DD-E34D-4B5E-8CB0-8EC168C88E41}" type="pres">
      <dgm:prSet presAssocID="{7A8D27D0-A071-4456-A3DE-42B75085B886}" presName="iconBgRect" presStyleLbl="bgShp" presStyleIdx="3" presStyleCnt="6"/>
      <dgm:spPr/>
    </dgm:pt>
    <dgm:pt modelId="{90005C79-2F4C-4DB9-86D3-52E8EBBB3CBB}" type="pres">
      <dgm:prSet presAssocID="{7A8D27D0-A071-4456-A3DE-42B75085B88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E1B4C56B-E964-4D7B-9304-062B451609DC}" type="pres">
      <dgm:prSet presAssocID="{7A8D27D0-A071-4456-A3DE-42B75085B886}" presName="spaceRect" presStyleCnt="0"/>
      <dgm:spPr/>
    </dgm:pt>
    <dgm:pt modelId="{0595215B-9306-4BCE-A1CE-2F9438A98277}" type="pres">
      <dgm:prSet presAssocID="{7A8D27D0-A071-4456-A3DE-42B75085B886}" presName="textRect" presStyleLbl="revTx" presStyleIdx="3" presStyleCnt="6">
        <dgm:presLayoutVars>
          <dgm:chMax val="1"/>
          <dgm:chPref val="1"/>
        </dgm:presLayoutVars>
      </dgm:prSet>
      <dgm:spPr/>
    </dgm:pt>
    <dgm:pt modelId="{C25124B1-D572-415F-9C5A-9B93688718CF}" type="pres">
      <dgm:prSet presAssocID="{67280F36-CBDC-472E-9BC4-D0852868823F}" presName="sibTrans" presStyleLbl="sibTrans2D1" presStyleIdx="0" presStyleCnt="0"/>
      <dgm:spPr/>
    </dgm:pt>
    <dgm:pt modelId="{8EF0577B-BABF-455D-B2B3-D2ECA61EB62E}" type="pres">
      <dgm:prSet presAssocID="{3EEEA0FD-F41F-48A5-B308-F8677608E8DA}" presName="compNode" presStyleCnt="0"/>
      <dgm:spPr/>
    </dgm:pt>
    <dgm:pt modelId="{47DB1A78-73DA-4C25-99D0-A8962CDEF86A}" type="pres">
      <dgm:prSet presAssocID="{3EEEA0FD-F41F-48A5-B308-F8677608E8DA}" presName="iconBgRect" presStyleLbl="bgShp" presStyleIdx="4" presStyleCnt="6"/>
      <dgm:spPr/>
    </dgm:pt>
    <dgm:pt modelId="{664CA100-F9BA-425E-8407-474BC2B203BD}" type="pres">
      <dgm:prSet presAssocID="{3EEEA0FD-F41F-48A5-B308-F8677608E8D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1BBF1B69-3D64-4BBB-B5D2-D5A0B1BB02CF}" type="pres">
      <dgm:prSet presAssocID="{3EEEA0FD-F41F-48A5-B308-F8677608E8DA}" presName="spaceRect" presStyleCnt="0"/>
      <dgm:spPr/>
    </dgm:pt>
    <dgm:pt modelId="{CFE52906-EEFD-4B29-9C9A-1F01587E3385}" type="pres">
      <dgm:prSet presAssocID="{3EEEA0FD-F41F-48A5-B308-F8677608E8DA}" presName="textRect" presStyleLbl="revTx" presStyleIdx="4" presStyleCnt="6">
        <dgm:presLayoutVars>
          <dgm:chMax val="1"/>
          <dgm:chPref val="1"/>
        </dgm:presLayoutVars>
      </dgm:prSet>
      <dgm:spPr/>
    </dgm:pt>
    <dgm:pt modelId="{526F97F3-732F-4A45-8CAD-60D5190ECC51}" type="pres">
      <dgm:prSet presAssocID="{5DDC4900-F072-4607-A9F7-1E6D9301230C}" presName="sibTrans" presStyleLbl="sibTrans2D1" presStyleIdx="0" presStyleCnt="0"/>
      <dgm:spPr/>
    </dgm:pt>
    <dgm:pt modelId="{233AD0C4-6FE4-4F74-B001-25EE9DCBD983}" type="pres">
      <dgm:prSet presAssocID="{7F4D41EF-63AB-4779-BB98-6E1326B09F52}" presName="compNode" presStyleCnt="0"/>
      <dgm:spPr/>
    </dgm:pt>
    <dgm:pt modelId="{C10ADFFE-55B4-4127-A965-57187FE5DD28}" type="pres">
      <dgm:prSet presAssocID="{7F4D41EF-63AB-4779-BB98-6E1326B09F52}" presName="iconBgRect" presStyleLbl="bgShp" presStyleIdx="5" presStyleCnt="6"/>
      <dgm:spPr/>
    </dgm:pt>
    <dgm:pt modelId="{29AD9E77-0A3C-4F15-B8AA-8FE70A0704B2}" type="pres">
      <dgm:prSet presAssocID="{7F4D41EF-63AB-4779-BB98-6E1326B09F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EE36CC0-CB12-4F40-B7BC-8F66EEA228EE}" type="pres">
      <dgm:prSet presAssocID="{7F4D41EF-63AB-4779-BB98-6E1326B09F52}" presName="spaceRect" presStyleCnt="0"/>
      <dgm:spPr/>
    </dgm:pt>
    <dgm:pt modelId="{25963897-79B4-4D7F-837E-E0FD217D08BB}" type="pres">
      <dgm:prSet presAssocID="{7F4D41EF-63AB-4779-BB98-6E1326B09F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AC22F0E-2ED7-4B3C-96F3-253E7B1DA8B2}" type="presOf" srcId="{7A8D27D0-A071-4456-A3DE-42B75085B886}" destId="{0595215B-9306-4BCE-A1CE-2F9438A98277}" srcOrd="0" destOrd="0" presId="urn:microsoft.com/office/officeart/2018/2/layout/IconCircleList"/>
    <dgm:cxn modelId="{06E94814-2879-4A6C-83A1-407575EF4BF7}" type="presOf" srcId="{5F9A8EA3-FAB2-4B70-A228-254FF864DC86}" destId="{09298E6C-57D6-4F50-9D83-BAC47CACC559}" srcOrd="0" destOrd="0" presId="urn:microsoft.com/office/officeart/2018/2/layout/IconCircleList"/>
    <dgm:cxn modelId="{85939B1A-E61F-4B8D-8B7E-55FBB263BB09}" srcId="{9FD2D06C-FA1C-42F9-A05A-6768A8BA395C}" destId="{7A070372-3C7C-41DA-8831-2745846C4302}" srcOrd="2" destOrd="0" parTransId="{5BFCBAF2-DF2B-4077-96DB-C84606142378}" sibTransId="{0FFFC4CF-8E9A-4B4F-8653-C7B1F623262E}"/>
    <dgm:cxn modelId="{B91FB033-5BA3-4FAE-9E62-E1EC6938A5FA}" type="presOf" srcId="{67280F36-CBDC-472E-9BC4-D0852868823F}" destId="{C25124B1-D572-415F-9C5A-9B93688718CF}" srcOrd="0" destOrd="0" presId="urn:microsoft.com/office/officeart/2018/2/layout/IconCircleList"/>
    <dgm:cxn modelId="{3096CA33-23E8-4411-8954-9F0F416BA1E5}" type="presOf" srcId="{7A070372-3C7C-41DA-8831-2745846C4302}" destId="{424FA1BA-AEB8-4220-BCA7-A30F858F023D}" srcOrd="0" destOrd="0" presId="urn:microsoft.com/office/officeart/2018/2/layout/IconCircleList"/>
    <dgm:cxn modelId="{39CA7334-6189-4F3D-87CF-3DC50C238A87}" srcId="{9FD2D06C-FA1C-42F9-A05A-6768A8BA395C}" destId="{C67B46B0-19D4-4D78-B28A-CBE5E404484A}" srcOrd="0" destOrd="0" parTransId="{71E3758D-4765-47A8-9007-D5D546653124}" sibTransId="{5F9A8EA3-FAB2-4B70-A228-254FF864DC86}"/>
    <dgm:cxn modelId="{81B43B5D-766A-42C8-ABFD-81F04FFA9B6A}" type="presOf" srcId="{3EEEA0FD-F41F-48A5-B308-F8677608E8DA}" destId="{CFE52906-EEFD-4B29-9C9A-1F01587E3385}" srcOrd="0" destOrd="0" presId="urn:microsoft.com/office/officeart/2018/2/layout/IconCircleList"/>
    <dgm:cxn modelId="{A1CF7B61-7BAC-4C6B-9BD6-9E1688464152}" srcId="{9FD2D06C-FA1C-42F9-A05A-6768A8BA395C}" destId="{3EEEA0FD-F41F-48A5-B308-F8677608E8DA}" srcOrd="4" destOrd="0" parTransId="{11A760C8-44C6-4C83-A6E0-C54B2C4F30FA}" sibTransId="{5DDC4900-F072-4607-A9F7-1E6D9301230C}"/>
    <dgm:cxn modelId="{4C7F3742-2EA9-4B4F-84F2-E0DF1B7D0774}" type="presOf" srcId="{BEFBA3DC-FE1A-4E9B-B103-CBC3C343A992}" destId="{8D2C790B-7D6A-4DE7-B21E-6AD532EF99F7}" srcOrd="0" destOrd="0" presId="urn:microsoft.com/office/officeart/2018/2/layout/IconCircleList"/>
    <dgm:cxn modelId="{A0A24485-2A41-4CC2-ABC0-85FA36C3A490}" srcId="{9FD2D06C-FA1C-42F9-A05A-6768A8BA395C}" destId="{FA74A222-C4D0-4797-8871-773C6C9A7A09}" srcOrd="1" destOrd="0" parTransId="{0D1D6531-DCC1-4BD0-82D9-6EFD5EB8F86C}" sibTransId="{BEFBA3DC-FE1A-4E9B-B103-CBC3C343A992}"/>
    <dgm:cxn modelId="{17518D89-C2E4-434F-9FE1-F703F7844CE5}" type="presOf" srcId="{5DDC4900-F072-4607-A9F7-1E6D9301230C}" destId="{526F97F3-732F-4A45-8CAD-60D5190ECC51}" srcOrd="0" destOrd="0" presId="urn:microsoft.com/office/officeart/2018/2/layout/IconCircleList"/>
    <dgm:cxn modelId="{03199095-9398-4148-BF40-90CD6A37EB88}" type="presOf" srcId="{0FFFC4CF-8E9A-4B4F-8653-C7B1F623262E}" destId="{881926C7-E359-4072-8861-2292A7AC4A79}" srcOrd="0" destOrd="0" presId="urn:microsoft.com/office/officeart/2018/2/layout/IconCircleList"/>
    <dgm:cxn modelId="{A7716197-EF7E-4230-860B-BD21CB72B34E}" type="presOf" srcId="{FA74A222-C4D0-4797-8871-773C6C9A7A09}" destId="{E5EA8719-AD59-44C6-8D09-014074D64EE7}" srcOrd="0" destOrd="0" presId="urn:microsoft.com/office/officeart/2018/2/layout/IconCircleList"/>
    <dgm:cxn modelId="{78578AA7-DE92-485D-9FB7-8A89A173A3FC}" type="presOf" srcId="{7F4D41EF-63AB-4779-BB98-6E1326B09F52}" destId="{25963897-79B4-4D7F-837E-E0FD217D08BB}" srcOrd="0" destOrd="0" presId="urn:microsoft.com/office/officeart/2018/2/layout/IconCircleList"/>
    <dgm:cxn modelId="{256032AA-6419-4339-AA42-79E05C24A8C4}" srcId="{9FD2D06C-FA1C-42F9-A05A-6768A8BA395C}" destId="{7F4D41EF-63AB-4779-BB98-6E1326B09F52}" srcOrd="5" destOrd="0" parTransId="{8E74B512-9FE3-45E2-85A9-2114A765CE59}" sibTransId="{6972C506-1305-487B-91CD-061694F6CB61}"/>
    <dgm:cxn modelId="{B4EB10D0-EF64-438C-AFAB-3F4681889A89}" srcId="{9FD2D06C-FA1C-42F9-A05A-6768A8BA395C}" destId="{7A8D27D0-A071-4456-A3DE-42B75085B886}" srcOrd="3" destOrd="0" parTransId="{51D1BD45-C4D6-43A2-9752-DA609321099C}" sibTransId="{67280F36-CBDC-472E-9BC4-D0852868823F}"/>
    <dgm:cxn modelId="{DBF38FD7-888E-4594-BE5B-7DBA1A75AE35}" type="presOf" srcId="{9FD2D06C-FA1C-42F9-A05A-6768A8BA395C}" destId="{85A6F537-8992-4A15-A21A-DA8EFC18E99D}" srcOrd="0" destOrd="0" presId="urn:microsoft.com/office/officeart/2018/2/layout/IconCircleList"/>
    <dgm:cxn modelId="{DD36BAFA-64F0-4771-8D7C-871D8680FE2A}" type="presOf" srcId="{C67B46B0-19D4-4D78-B28A-CBE5E404484A}" destId="{1EBE48D4-4BD4-43C0-A391-B0C806E1D227}" srcOrd="0" destOrd="0" presId="urn:microsoft.com/office/officeart/2018/2/layout/IconCircleList"/>
    <dgm:cxn modelId="{1213B5A0-1A4E-4A6A-86A6-EC307BB1DFBF}" type="presParOf" srcId="{85A6F537-8992-4A15-A21A-DA8EFC18E99D}" destId="{26EE55A9-016D-4E36-8D1D-D7FFD9397391}" srcOrd="0" destOrd="0" presId="urn:microsoft.com/office/officeart/2018/2/layout/IconCircleList"/>
    <dgm:cxn modelId="{42C84334-AEA9-47C1-A5B1-E4C8BF10412B}" type="presParOf" srcId="{26EE55A9-016D-4E36-8D1D-D7FFD9397391}" destId="{F933252F-21A6-4C7C-BDFD-3E5660578960}" srcOrd="0" destOrd="0" presId="urn:microsoft.com/office/officeart/2018/2/layout/IconCircleList"/>
    <dgm:cxn modelId="{87693001-13DA-4524-A7D4-6368E87D4A1E}" type="presParOf" srcId="{F933252F-21A6-4C7C-BDFD-3E5660578960}" destId="{0700BB30-A795-4F8D-863F-C32CAE38B077}" srcOrd="0" destOrd="0" presId="urn:microsoft.com/office/officeart/2018/2/layout/IconCircleList"/>
    <dgm:cxn modelId="{F43466A0-CB4A-4D63-8C73-AB1C997CC326}" type="presParOf" srcId="{F933252F-21A6-4C7C-BDFD-3E5660578960}" destId="{2EAA0F72-8FA5-435F-B0A8-778A6F1458C0}" srcOrd="1" destOrd="0" presId="urn:microsoft.com/office/officeart/2018/2/layout/IconCircleList"/>
    <dgm:cxn modelId="{0FBDB452-672D-4E18-93C7-0BD67210A17D}" type="presParOf" srcId="{F933252F-21A6-4C7C-BDFD-3E5660578960}" destId="{2A6284C6-8DCE-4201-93DC-52127340E68C}" srcOrd="2" destOrd="0" presId="urn:microsoft.com/office/officeart/2018/2/layout/IconCircleList"/>
    <dgm:cxn modelId="{46231EDE-0FC7-4EC0-B8C4-A94B4DC69F4C}" type="presParOf" srcId="{F933252F-21A6-4C7C-BDFD-3E5660578960}" destId="{1EBE48D4-4BD4-43C0-A391-B0C806E1D227}" srcOrd="3" destOrd="0" presId="urn:microsoft.com/office/officeart/2018/2/layout/IconCircleList"/>
    <dgm:cxn modelId="{754F462D-3874-402B-98CA-9BC1E1380F51}" type="presParOf" srcId="{26EE55A9-016D-4E36-8D1D-D7FFD9397391}" destId="{09298E6C-57D6-4F50-9D83-BAC47CACC559}" srcOrd="1" destOrd="0" presId="urn:microsoft.com/office/officeart/2018/2/layout/IconCircleList"/>
    <dgm:cxn modelId="{65B02FC5-7BAD-418D-8989-7459F90B1128}" type="presParOf" srcId="{26EE55A9-016D-4E36-8D1D-D7FFD9397391}" destId="{14EC6700-9F14-4749-A41B-68E853070728}" srcOrd="2" destOrd="0" presId="urn:microsoft.com/office/officeart/2018/2/layout/IconCircleList"/>
    <dgm:cxn modelId="{9C2F4914-9713-4C44-ADD1-13B418F99F1F}" type="presParOf" srcId="{14EC6700-9F14-4749-A41B-68E853070728}" destId="{D286C2F8-DF4D-4F25-B7BD-A4C18603C80C}" srcOrd="0" destOrd="0" presId="urn:microsoft.com/office/officeart/2018/2/layout/IconCircleList"/>
    <dgm:cxn modelId="{954F2555-13A8-472D-A3BC-4D47504294ED}" type="presParOf" srcId="{14EC6700-9F14-4749-A41B-68E853070728}" destId="{A0E0DF7C-498C-4DA6-8EDF-DDF7D79DD365}" srcOrd="1" destOrd="0" presId="urn:microsoft.com/office/officeart/2018/2/layout/IconCircleList"/>
    <dgm:cxn modelId="{D7A2043B-7031-4598-BFF0-63F3D88D9F50}" type="presParOf" srcId="{14EC6700-9F14-4749-A41B-68E853070728}" destId="{A05246E7-1E53-43AF-A81F-C6DCB418AE7F}" srcOrd="2" destOrd="0" presId="urn:microsoft.com/office/officeart/2018/2/layout/IconCircleList"/>
    <dgm:cxn modelId="{ED83EB3C-F6F1-4392-8735-FF5361597005}" type="presParOf" srcId="{14EC6700-9F14-4749-A41B-68E853070728}" destId="{E5EA8719-AD59-44C6-8D09-014074D64EE7}" srcOrd="3" destOrd="0" presId="urn:microsoft.com/office/officeart/2018/2/layout/IconCircleList"/>
    <dgm:cxn modelId="{F22E4B6E-C28A-4CCB-AB22-EC32AF08D192}" type="presParOf" srcId="{26EE55A9-016D-4E36-8D1D-D7FFD9397391}" destId="{8D2C790B-7D6A-4DE7-B21E-6AD532EF99F7}" srcOrd="3" destOrd="0" presId="urn:microsoft.com/office/officeart/2018/2/layout/IconCircleList"/>
    <dgm:cxn modelId="{E18BC167-8668-4AE7-A2A9-4105F18DF295}" type="presParOf" srcId="{26EE55A9-016D-4E36-8D1D-D7FFD9397391}" destId="{DA6D30FC-CE11-4D9B-9B76-00B2FD7D0A30}" srcOrd="4" destOrd="0" presId="urn:microsoft.com/office/officeart/2018/2/layout/IconCircleList"/>
    <dgm:cxn modelId="{78DA16F1-E5F0-4DE6-8833-0AB27E411DCE}" type="presParOf" srcId="{DA6D30FC-CE11-4D9B-9B76-00B2FD7D0A30}" destId="{3F8F4EE7-B4B6-4E17-B29E-169F5FF8CF55}" srcOrd="0" destOrd="0" presId="urn:microsoft.com/office/officeart/2018/2/layout/IconCircleList"/>
    <dgm:cxn modelId="{2BDDCA10-0FCC-4EBE-AD07-7D1258095553}" type="presParOf" srcId="{DA6D30FC-CE11-4D9B-9B76-00B2FD7D0A30}" destId="{D76F3DCB-6FD1-4628-81D1-D75DAFB5DEED}" srcOrd="1" destOrd="0" presId="urn:microsoft.com/office/officeart/2018/2/layout/IconCircleList"/>
    <dgm:cxn modelId="{0CE4D6FC-9AF1-4C54-BFD4-B5CE255E36C2}" type="presParOf" srcId="{DA6D30FC-CE11-4D9B-9B76-00B2FD7D0A30}" destId="{0386D961-A039-4D7D-8A9D-EBC99F2846FF}" srcOrd="2" destOrd="0" presId="urn:microsoft.com/office/officeart/2018/2/layout/IconCircleList"/>
    <dgm:cxn modelId="{37AA7D66-D9FD-4F9D-9448-25F4BC8D1F40}" type="presParOf" srcId="{DA6D30FC-CE11-4D9B-9B76-00B2FD7D0A30}" destId="{424FA1BA-AEB8-4220-BCA7-A30F858F023D}" srcOrd="3" destOrd="0" presId="urn:microsoft.com/office/officeart/2018/2/layout/IconCircleList"/>
    <dgm:cxn modelId="{E6B2C30A-DE13-45E8-9BB1-FFF7C00F07A1}" type="presParOf" srcId="{26EE55A9-016D-4E36-8D1D-D7FFD9397391}" destId="{881926C7-E359-4072-8861-2292A7AC4A79}" srcOrd="5" destOrd="0" presId="urn:microsoft.com/office/officeart/2018/2/layout/IconCircleList"/>
    <dgm:cxn modelId="{9EB7382A-5AE9-4CD4-A3D6-AB5499C02FFA}" type="presParOf" srcId="{26EE55A9-016D-4E36-8D1D-D7FFD9397391}" destId="{8A1AB491-493D-49B6-8F62-60AABF5D39B4}" srcOrd="6" destOrd="0" presId="urn:microsoft.com/office/officeart/2018/2/layout/IconCircleList"/>
    <dgm:cxn modelId="{BDFD0B8D-5613-480F-BA62-7A087289844B}" type="presParOf" srcId="{8A1AB491-493D-49B6-8F62-60AABF5D39B4}" destId="{197DD1DD-E34D-4B5E-8CB0-8EC168C88E41}" srcOrd="0" destOrd="0" presId="urn:microsoft.com/office/officeart/2018/2/layout/IconCircleList"/>
    <dgm:cxn modelId="{368FA41D-6D2C-47FC-ADFD-D125DEF4044E}" type="presParOf" srcId="{8A1AB491-493D-49B6-8F62-60AABF5D39B4}" destId="{90005C79-2F4C-4DB9-86D3-52E8EBBB3CBB}" srcOrd="1" destOrd="0" presId="urn:microsoft.com/office/officeart/2018/2/layout/IconCircleList"/>
    <dgm:cxn modelId="{C2F7F99D-E742-4685-98BA-BB4EC89917B0}" type="presParOf" srcId="{8A1AB491-493D-49B6-8F62-60AABF5D39B4}" destId="{E1B4C56B-E964-4D7B-9304-062B451609DC}" srcOrd="2" destOrd="0" presId="urn:microsoft.com/office/officeart/2018/2/layout/IconCircleList"/>
    <dgm:cxn modelId="{3FD394CA-DA91-4DA6-A666-77BD7AA24597}" type="presParOf" srcId="{8A1AB491-493D-49B6-8F62-60AABF5D39B4}" destId="{0595215B-9306-4BCE-A1CE-2F9438A98277}" srcOrd="3" destOrd="0" presId="urn:microsoft.com/office/officeart/2018/2/layout/IconCircleList"/>
    <dgm:cxn modelId="{210F905D-7573-4E91-9203-D4246A271E90}" type="presParOf" srcId="{26EE55A9-016D-4E36-8D1D-D7FFD9397391}" destId="{C25124B1-D572-415F-9C5A-9B93688718CF}" srcOrd="7" destOrd="0" presId="urn:microsoft.com/office/officeart/2018/2/layout/IconCircleList"/>
    <dgm:cxn modelId="{64302B74-DE6A-41F2-A6C3-26023BE55D5D}" type="presParOf" srcId="{26EE55A9-016D-4E36-8D1D-D7FFD9397391}" destId="{8EF0577B-BABF-455D-B2B3-D2ECA61EB62E}" srcOrd="8" destOrd="0" presId="urn:microsoft.com/office/officeart/2018/2/layout/IconCircleList"/>
    <dgm:cxn modelId="{EBD99093-576A-4CE0-B211-7799F433787F}" type="presParOf" srcId="{8EF0577B-BABF-455D-B2B3-D2ECA61EB62E}" destId="{47DB1A78-73DA-4C25-99D0-A8962CDEF86A}" srcOrd="0" destOrd="0" presId="urn:microsoft.com/office/officeart/2018/2/layout/IconCircleList"/>
    <dgm:cxn modelId="{41C8F5D8-E684-4180-8F85-C9D2A807B123}" type="presParOf" srcId="{8EF0577B-BABF-455D-B2B3-D2ECA61EB62E}" destId="{664CA100-F9BA-425E-8407-474BC2B203BD}" srcOrd="1" destOrd="0" presId="urn:microsoft.com/office/officeart/2018/2/layout/IconCircleList"/>
    <dgm:cxn modelId="{8832E617-2CFF-46A0-AED0-7DA0082A4191}" type="presParOf" srcId="{8EF0577B-BABF-455D-B2B3-D2ECA61EB62E}" destId="{1BBF1B69-3D64-4BBB-B5D2-D5A0B1BB02CF}" srcOrd="2" destOrd="0" presId="urn:microsoft.com/office/officeart/2018/2/layout/IconCircleList"/>
    <dgm:cxn modelId="{69B8C5BA-C69C-410F-A2B0-F43C47E313B5}" type="presParOf" srcId="{8EF0577B-BABF-455D-B2B3-D2ECA61EB62E}" destId="{CFE52906-EEFD-4B29-9C9A-1F01587E3385}" srcOrd="3" destOrd="0" presId="urn:microsoft.com/office/officeart/2018/2/layout/IconCircleList"/>
    <dgm:cxn modelId="{00BDAC5C-F13D-4DB3-A089-7752116C2690}" type="presParOf" srcId="{26EE55A9-016D-4E36-8D1D-D7FFD9397391}" destId="{526F97F3-732F-4A45-8CAD-60D5190ECC51}" srcOrd="9" destOrd="0" presId="urn:microsoft.com/office/officeart/2018/2/layout/IconCircleList"/>
    <dgm:cxn modelId="{42468338-25B0-4E17-99DC-86AFA823F1A9}" type="presParOf" srcId="{26EE55A9-016D-4E36-8D1D-D7FFD9397391}" destId="{233AD0C4-6FE4-4F74-B001-25EE9DCBD983}" srcOrd="10" destOrd="0" presId="urn:microsoft.com/office/officeart/2018/2/layout/IconCircleList"/>
    <dgm:cxn modelId="{DC90C1E7-0B4D-429F-8E74-56C053568B2C}" type="presParOf" srcId="{233AD0C4-6FE4-4F74-B001-25EE9DCBD983}" destId="{C10ADFFE-55B4-4127-A965-57187FE5DD28}" srcOrd="0" destOrd="0" presId="urn:microsoft.com/office/officeart/2018/2/layout/IconCircleList"/>
    <dgm:cxn modelId="{64CD2F44-B05F-4A57-8CB3-616BCEFA078A}" type="presParOf" srcId="{233AD0C4-6FE4-4F74-B001-25EE9DCBD983}" destId="{29AD9E77-0A3C-4F15-B8AA-8FE70A0704B2}" srcOrd="1" destOrd="0" presId="urn:microsoft.com/office/officeart/2018/2/layout/IconCircleList"/>
    <dgm:cxn modelId="{D00F6695-4264-4406-99BE-09B03104EF9C}" type="presParOf" srcId="{233AD0C4-6FE4-4F74-B001-25EE9DCBD983}" destId="{FEE36CC0-CB12-4F40-B7BC-8F66EEA228EE}" srcOrd="2" destOrd="0" presId="urn:microsoft.com/office/officeart/2018/2/layout/IconCircleList"/>
    <dgm:cxn modelId="{DE94DD82-5BC5-4A75-8F31-2B146B0A09FC}" type="presParOf" srcId="{233AD0C4-6FE4-4F74-B001-25EE9DCBD983}" destId="{25963897-79B4-4D7F-837E-E0FD217D08B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FBC45-CB8E-46B8-971D-F1B27E3EBC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BCE406-A441-4C8D-9E54-74087317069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In base allo spazio messo a disposizione si sceglierà una tra le seguenti idee alla volta:</a:t>
          </a:r>
          <a:endParaRPr lang="en-US" dirty="0"/>
        </a:p>
      </dgm:t>
    </dgm:pt>
    <dgm:pt modelId="{D833C0DA-761F-4F1A-A459-274AC6A13270}" type="parTrans" cxnId="{CBA37548-A057-449B-B921-69F3EEDB330A}">
      <dgm:prSet/>
      <dgm:spPr/>
      <dgm:t>
        <a:bodyPr/>
        <a:lstStyle/>
        <a:p>
          <a:endParaRPr lang="en-US"/>
        </a:p>
      </dgm:t>
    </dgm:pt>
    <dgm:pt modelId="{0A1119DD-5741-4351-BAC6-BBB690A9C1FA}" type="sibTrans" cxnId="{CBA37548-A057-449B-B921-69F3EEDB330A}">
      <dgm:prSet/>
      <dgm:spPr/>
      <dgm:t>
        <a:bodyPr/>
        <a:lstStyle/>
        <a:p>
          <a:endParaRPr lang="en-US"/>
        </a:p>
      </dgm:t>
    </dgm:pt>
    <dgm:pt modelId="{8CD9C920-5CB1-4B86-B328-4D2091EA4AD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musicisti/cantanti si esibiranno in performance romantiche;</a:t>
          </a:r>
          <a:endParaRPr lang="en-US" dirty="0"/>
        </a:p>
      </dgm:t>
    </dgm:pt>
    <dgm:pt modelId="{109AFCBE-230D-478E-AF91-D54AB35AC8E3}" type="parTrans" cxnId="{4AEFCA87-CE7F-47CA-93E6-F3645FF21E5B}">
      <dgm:prSet/>
      <dgm:spPr/>
      <dgm:t>
        <a:bodyPr/>
        <a:lstStyle/>
        <a:p>
          <a:endParaRPr lang="en-US"/>
        </a:p>
      </dgm:t>
    </dgm:pt>
    <dgm:pt modelId="{84F2B7FE-79BD-4250-BF95-BAC4A365ADED}" type="sibTrans" cxnId="{4AEFCA87-CE7F-47CA-93E6-F3645FF21E5B}">
      <dgm:prSet/>
      <dgm:spPr/>
      <dgm:t>
        <a:bodyPr/>
        <a:lstStyle/>
        <a:p>
          <a:endParaRPr lang="en-US"/>
        </a:p>
      </dgm:t>
    </dgm:pt>
    <dgm:pt modelId="{04A98340-2ED2-46C9-80E8-4ECF14A770C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autori di libri romantici presenteranno il libro e faranno il firmacopie;</a:t>
          </a:r>
          <a:endParaRPr lang="en-US" dirty="0"/>
        </a:p>
      </dgm:t>
    </dgm:pt>
    <dgm:pt modelId="{5E1DA0AD-6D66-4A42-AFC9-33D7F8CCB781}" type="parTrans" cxnId="{609E134E-09ED-4CAB-B109-A84205FFE04A}">
      <dgm:prSet/>
      <dgm:spPr/>
      <dgm:t>
        <a:bodyPr/>
        <a:lstStyle/>
        <a:p>
          <a:endParaRPr lang="en-US"/>
        </a:p>
      </dgm:t>
    </dgm:pt>
    <dgm:pt modelId="{0A82F6ED-40BE-4CF9-97FD-B0CA0F16E89B}" type="sibTrans" cxnId="{609E134E-09ED-4CAB-B109-A84205FFE04A}">
      <dgm:prSet/>
      <dgm:spPr/>
      <dgm:t>
        <a:bodyPr/>
        <a:lstStyle/>
        <a:p>
          <a:endParaRPr lang="en-US"/>
        </a:p>
      </dgm:t>
    </dgm:pt>
    <dgm:pt modelId="{8BBD2457-7BBB-4D69-82B3-3BD7BA41CB7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chiamare uno stilista che spiegherà il tipo di ricamo/fattura degli abiti.</a:t>
          </a:r>
          <a:endParaRPr lang="en-US" dirty="0"/>
        </a:p>
      </dgm:t>
    </dgm:pt>
    <dgm:pt modelId="{57241CEE-382F-4DDF-95A3-18E1E9992EB0}" type="parTrans" cxnId="{5977AFF7-4D8A-4AAE-B784-E1A376A2A075}">
      <dgm:prSet/>
      <dgm:spPr/>
      <dgm:t>
        <a:bodyPr/>
        <a:lstStyle/>
        <a:p>
          <a:endParaRPr lang="en-US"/>
        </a:p>
      </dgm:t>
    </dgm:pt>
    <dgm:pt modelId="{262B5657-F9D5-4BA0-ADB9-DA5BDF54BA0A}" type="sibTrans" cxnId="{5977AFF7-4D8A-4AAE-B784-E1A376A2A075}">
      <dgm:prSet/>
      <dgm:spPr/>
      <dgm:t>
        <a:bodyPr/>
        <a:lstStyle/>
        <a:p>
          <a:endParaRPr lang="en-US"/>
        </a:p>
      </dgm:t>
    </dgm:pt>
    <dgm:pt modelId="{A0733196-3398-4905-9389-8875DA937364}" type="pres">
      <dgm:prSet presAssocID="{7BFFBC45-CB8E-46B8-971D-F1B27E3EBC86}" presName="root" presStyleCnt="0">
        <dgm:presLayoutVars>
          <dgm:dir/>
          <dgm:resizeHandles val="exact"/>
        </dgm:presLayoutVars>
      </dgm:prSet>
      <dgm:spPr/>
    </dgm:pt>
    <dgm:pt modelId="{9368A9E7-87E7-465C-97C8-F7EC7F743461}" type="pres">
      <dgm:prSet presAssocID="{DEBCE406-A441-4C8D-9E54-740873170699}" presName="compNode" presStyleCnt="0"/>
      <dgm:spPr/>
    </dgm:pt>
    <dgm:pt modelId="{4438C1DA-4BCC-4323-9A27-5B79CC905146}" type="pres">
      <dgm:prSet presAssocID="{DEBCE406-A441-4C8D-9E54-740873170699}" presName="bgRect" presStyleLbl="bgShp" presStyleIdx="0" presStyleCnt="4"/>
      <dgm:spPr/>
    </dgm:pt>
    <dgm:pt modelId="{31B42C9B-656E-48FA-9F19-D8E206EF1A96}" type="pres">
      <dgm:prSet presAssocID="{DEBCE406-A441-4C8D-9E54-74087317069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FC1265-6E69-4CD1-BB0A-DD67DAF2DF7D}" type="pres">
      <dgm:prSet presAssocID="{DEBCE406-A441-4C8D-9E54-740873170699}" presName="spaceRect" presStyleCnt="0"/>
      <dgm:spPr/>
    </dgm:pt>
    <dgm:pt modelId="{4D58056F-E1DB-41B2-A6EB-2DB3853ABF54}" type="pres">
      <dgm:prSet presAssocID="{DEBCE406-A441-4C8D-9E54-740873170699}" presName="parTx" presStyleLbl="revTx" presStyleIdx="0" presStyleCnt="4">
        <dgm:presLayoutVars>
          <dgm:chMax val="0"/>
          <dgm:chPref val="0"/>
        </dgm:presLayoutVars>
      </dgm:prSet>
      <dgm:spPr/>
    </dgm:pt>
    <dgm:pt modelId="{C56CA71A-378D-4A76-A1A5-E075C525C2E3}" type="pres">
      <dgm:prSet presAssocID="{0A1119DD-5741-4351-BAC6-BBB690A9C1FA}" presName="sibTrans" presStyleCnt="0"/>
      <dgm:spPr/>
    </dgm:pt>
    <dgm:pt modelId="{51BC542A-E9E9-40E8-A8C6-BA0783BCB5DA}" type="pres">
      <dgm:prSet presAssocID="{8CD9C920-5CB1-4B86-B328-4D2091EA4AD9}" presName="compNode" presStyleCnt="0"/>
      <dgm:spPr/>
    </dgm:pt>
    <dgm:pt modelId="{136E9405-3599-4E5A-93F2-F3328B0335A9}" type="pres">
      <dgm:prSet presAssocID="{8CD9C920-5CB1-4B86-B328-4D2091EA4AD9}" presName="bgRect" presStyleLbl="bgShp" presStyleIdx="1" presStyleCnt="4" custLinFactNeighborX="2847"/>
      <dgm:spPr/>
    </dgm:pt>
    <dgm:pt modelId="{7EA5D269-0282-4CDF-885A-C3B45042AAB2}" type="pres">
      <dgm:prSet presAssocID="{8CD9C920-5CB1-4B86-B328-4D2091EA4AD9}" presName="iconRect" presStyleLbl="node1" presStyleIdx="1" presStyleCnt="4" custLinFactX="58542" custLinFactNeighborX="100000" custLinFactNeighborY="134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4A3D2731-7666-44E6-B7E8-074F6BA12D3A}" type="pres">
      <dgm:prSet presAssocID="{8CD9C920-5CB1-4B86-B328-4D2091EA4AD9}" presName="spaceRect" presStyleCnt="0"/>
      <dgm:spPr/>
    </dgm:pt>
    <dgm:pt modelId="{08DAAED2-B66D-4EFC-9741-886AADBE8CFF}" type="pres">
      <dgm:prSet presAssocID="{8CD9C920-5CB1-4B86-B328-4D2091EA4AD9}" presName="parTx" presStyleLbl="revTx" presStyleIdx="1" presStyleCnt="4" custScaleX="78155" custLinFactNeighborX="8265">
        <dgm:presLayoutVars>
          <dgm:chMax val="0"/>
          <dgm:chPref val="0"/>
        </dgm:presLayoutVars>
      </dgm:prSet>
      <dgm:spPr/>
    </dgm:pt>
    <dgm:pt modelId="{4F88873F-0E5E-4E07-8797-9531DA73E551}" type="pres">
      <dgm:prSet presAssocID="{84F2B7FE-79BD-4250-BF95-BAC4A365ADED}" presName="sibTrans" presStyleCnt="0"/>
      <dgm:spPr/>
    </dgm:pt>
    <dgm:pt modelId="{945A9753-8220-42F3-A8FA-3A6C887CC5A2}" type="pres">
      <dgm:prSet presAssocID="{04A98340-2ED2-46C9-80E8-4ECF14A770C0}" presName="compNode" presStyleCnt="0"/>
      <dgm:spPr/>
    </dgm:pt>
    <dgm:pt modelId="{EACC7A8F-AD92-4FF8-8E9B-D989698340F8}" type="pres">
      <dgm:prSet presAssocID="{04A98340-2ED2-46C9-80E8-4ECF14A770C0}" presName="bgRect" presStyleLbl="bgShp" presStyleIdx="2" presStyleCnt="4"/>
      <dgm:spPr/>
    </dgm:pt>
    <dgm:pt modelId="{A0D5986A-5B15-43BB-A768-6BAF7A1CCE2A}" type="pres">
      <dgm:prSet presAssocID="{04A98340-2ED2-46C9-80E8-4ECF14A770C0}" presName="iconRect" presStyleLbl="node1" presStyleIdx="2" presStyleCnt="4" custLinFactX="80977" custLinFactNeighborX="100000" custLinFactNeighborY="-74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5822A84-B505-4E7C-BBFB-0F5F330E73D5}" type="pres">
      <dgm:prSet presAssocID="{04A98340-2ED2-46C9-80E8-4ECF14A770C0}" presName="spaceRect" presStyleCnt="0"/>
      <dgm:spPr/>
    </dgm:pt>
    <dgm:pt modelId="{C9CF9917-786D-4275-95AB-B3046C135231}" type="pres">
      <dgm:prSet presAssocID="{04A98340-2ED2-46C9-80E8-4ECF14A770C0}" presName="parTx" presStyleLbl="revTx" presStyleIdx="2" presStyleCnt="4" custScaleX="77982" custLinFactNeighborX="9783" custLinFactNeighborY="-2916">
        <dgm:presLayoutVars>
          <dgm:chMax val="0"/>
          <dgm:chPref val="0"/>
        </dgm:presLayoutVars>
      </dgm:prSet>
      <dgm:spPr/>
    </dgm:pt>
    <dgm:pt modelId="{665DBF51-0C1C-41ED-A792-66076CC191EC}" type="pres">
      <dgm:prSet presAssocID="{0A82F6ED-40BE-4CF9-97FD-B0CA0F16E89B}" presName="sibTrans" presStyleCnt="0"/>
      <dgm:spPr/>
    </dgm:pt>
    <dgm:pt modelId="{39FC96C7-2092-4526-8DCB-D5661961CB9F}" type="pres">
      <dgm:prSet presAssocID="{8BBD2457-7BBB-4D69-82B3-3BD7BA41CB74}" presName="compNode" presStyleCnt="0"/>
      <dgm:spPr/>
    </dgm:pt>
    <dgm:pt modelId="{C9446D80-F143-44A8-B291-CB7B6FE35D9E}" type="pres">
      <dgm:prSet presAssocID="{8BBD2457-7BBB-4D69-82B3-3BD7BA41CB74}" presName="bgRect" presStyleLbl="bgShp" presStyleIdx="3" presStyleCnt="4"/>
      <dgm:spPr/>
    </dgm:pt>
    <dgm:pt modelId="{37170EB4-BD9A-4ABA-B067-3A3E535A3CF3}" type="pres">
      <dgm:prSet presAssocID="{8BBD2457-7BBB-4D69-82B3-3BD7BA41CB74}" presName="iconRect" presStyleLbl="node1" presStyleIdx="3" presStyleCnt="4" custLinFactX="85464" custLinFactNeighborX="100000" custLinFactNeighborY="-1495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67F06207-FDB5-42F1-AB53-39AB74F95390}" type="pres">
      <dgm:prSet presAssocID="{8BBD2457-7BBB-4D69-82B3-3BD7BA41CB74}" presName="spaceRect" presStyleCnt="0"/>
      <dgm:spPr/>
    </dgm:pt>
    <dgm:pt modelId="{D20F9799-D790-464E-8E8C-84C73004C87A}" type="pres">
      <dgm:prSet presAssocID="{8BBD2457-7BBB-4D69-82B3-3BD7BA41CB74}" presName="parTx" presStyleLbl="revTx" presStyleIdx="3" presStyleCnt="4" custScaleX="75877" custLinFactNeighborX="10162" custLinFactNeighborY="-823">
        <dgm:presLayoutVars>
          <dgm:chMax val="0"/>
          <dgm:chPref val="0"/>
        </dgm:presLayoutVars>
      </dgm:prSet>
      <dgm:spPr/>
    </dgm:pt>
  </dgm:ptLst>
  <dgm:cxnLst>
    <dgm:cxn modelId="{D73B6704-56F8-4C43-ACB1-4334DC1A153F}" type="presOf" srcId="{DEBCE406-A441-4C8D-9E54-740873170699}" destId="{4D58056F-E1DB-41B2-A6EB-2DB3853ABF54}" srcOrd="0" destOrd="0" presId="urn:microsoft.com/office/officeart/2018/2/layout/IconVerticalSolidList"/>
    <dgm:cxn modelId="{88288209-B4C1-4456-8B5A-DAF2F1A5A56A}" type="presOf" srcId="{7BFFBC45-CB8E-46B8-971D-F1B27E3EBC86}" destId="{A0733196-3398-4905-9389-8875DA937364}" srcOrd="0" destOrd="0" presId="urn:microsoft.com/office/officeart/2018/2/layout/IconVerticalSolidList"/>
    <dgm:cxn modelId="{5AAD6D5B-EC21-4F80-9E17-0D9932010F84}" type="presOf" srcId="{04A98340-2ED2-46C9-80E8-4ECF14A770C0}" destId="{C9CF9917-786D-4275-95AB-B3046C135231}" srcOrd="0" destOrd="0" presId="urn:microsoft.com/office/officeart/2018/2/layout/IconVerticalSolidList"/>
    <dgm:cxn modelId="{CBA37548-A057-449B-B921-69F3EEDB330A}" srcId="{7BFFBC45-CB8E-46B8-971D-F1B27E3EBC86}" destId="{DEBCE406-A441-4C8D-9E54-740873170699}" srcOrd="0" destOrd="0" parTransId="{D833C0DA-761F-4F1A-A459-274AC6A13270}" sibTransId="{0A1119DD-5741-4351-BAC6-BBB690A9C1FA}"/>
    <dgm:cxn modelId="{609E134E-09ED-4CAB-B109-A84205FFE04A}" srcId="{7BFFBC45-CB8E-46B8-971D-F1B27E3EBC86}" destId="{04A98340-2ED2-46C9-80E8-4ECF14A770C0}" srcOrd="2" destOrd="0" parTransId="{5E1DA0AD-6D66-4A42-AFC9-33D7F8CCB781}" sibTransId="{0A82F6ED-40BE-4CF9-97FD-B0CA0F16E89B}"/>
    <dgm:cxn modelId="{4AEFCA87-CE7F-47CA-93E6-F3645FF21E5B}" srcId="{7BFFBC45-CB8E-46B8-971D-F1B27E3EBC86}" destId="{8CD9C920-5CB1-4B86-B328-4D2091EA4AD9}" srcOrd="1" destOrd="0" parTransId="{109AFCBE-230D-478E-AF91-D54AB35AC8E3}" sibTransId="{84F2B7FE-79BD-4250-BF95-BAC4A365ADED}"/>
    <dgm:cxn modelId="{061897E5-F380-4223-8FDE-B8967E9CD81B}" type="presOf" srcId="{8BBD2457-7BBB-4D69-82B3-3BD7BA41CB74}" destId="{D20F9799-D790-464E-8E8C-84C73004C87A}" srcOrd="0" destOrd="0" presId="urn:microsoft.com/office/officeart/2018/2/layout/IconVerticalSolidList"/>
    <dgm:cxn modelId="{5977AFF7-4D8A-4AAE-B784-E1A376A2A075}" srcId="{7BFFBC45-CB8E-46B8-971D-F1B27E3EBC86}" destId="{8BBD2457-7BBB-4D69-82B3-3BD7BA41CB74}" srcOrd="3" destOrd="0" parTransId="{57241CEE-382F-4DDF-95A3-18E1E9992EB0}" sibTransId="{262B5657-F9D5-4BA0-ADB9-DA5BDF54BA0A}"/>
    <dgm:cxn modelId="{31D450FC-5EF3-4C23-B2AC-05B3350C41A1}" type="presOf" srcId="{8CD9C920-5CB1-4B86-B328-4D2091EA4AD9}" destId="{08DAAED2-B66D-4EFC-9741-886AADBE8CFF}" srcOrd="0" destOrd="0" presId="urn:microsoft.com/office/officeart/2018/2/layout/IconVerticalSolidList"/>
    <dgm:cxn modelId="{1B20F61E-1A0F-42D4-82FF-6E4038A6C29B}" type="presParOf" srcId="{A0733196-3398-4905-9389-8875DA937364}" destId="{9368A9E7-87E7-465C-97C8-F7EC7F743461}" srcOrd="0" destOrd="0" presId="urn:microsoft.com/office/officeart/2018/2/layout/IconVerticalSolidList"/>
    <dgm:cxn modelId="{871EDF3D-8AB2-424C-9126-0B1C25921909}" type="presParOf" srcId="{9368A9E7-87E7-465C-97C8-F7EC7F743461}" destId="{4438C1DA-4BCC-4323-9A27-5B79CC905146}" srcOrd="0" destOrd="0" presId="urn:microsoft.com/office/officeart/2018/2/layout/IconVerticalSolidList"/>
    <dgm:cxn modelId="{9E192435-9B05-4001-B9ED-838968EBCA63}" type="presParOf" srcId="{9368A9E7-87E7-465C-97C8-F7EC7F743461}" destId="{31B42C9B-656E-48FA-9F19-D8E206EF1A96}" srcOrd="1" destOrd="0" presId="urn:microsoft.com/office/officeart/2018/2/layout/IconVerticalSolidList"/>
    <dgm:cxn modelId="{1A162A55-D04C-4CFC-B00A-B4B76C320998}" type="presParOf" srcId="{9368A9E7-87E7-465C-97C8-F7EC7F743461}" destId="{0CFC1265-6E69-4CD1-BB0A-DD67DAF2DF7D}" srcOrd="2" destOrd="0" presId="urn:microsoft.com/office/officeart/2018/2/layout/IconVerticalSolidList"/>
    <dgm:cxn modelId="{C003CC8C-662F-45B8-BA30-1EE3B47F5ABF}" type="presParOf" srcId="{9368A9E7-87E7-465C-97C8-F7EC7F743461}" destId="{4D58056F-E1DB-41B2-A6EB-2DB3853ABF54}" srcOrd="3" destOrd="0" presId="urn:microsoft.com/office/officeart/2018/2/layout/IconVerticalSolidList"/>
    <dgm:cxn modelId="{D7C21C61-44E0-48C3-97C4-B90ACA899983}" type="presParOf" srcId="{A0733196-3398-4905-9389-8875DA937364}" destId="{C56CA71A-378D-4A76-A1A5-E075C525C2E3}" srcOrd="1" destOrd="0" presId="urn:microsoft.com/office/officeart/2018/2/layout/IconVerticalSolidList"/>
    <dgm:cxn modelId="{C8B14C3E-7E1A-4309-8469-00D33C520B6C}" type="presParOf" srcId="{A0733196-3398-4905-9389-8875DA937364}" destId="{51BC542A-E9E9-40E8-A8C6-BA0783BCB5DA}" srcOrd="2" destOrd="0" presId="urn:microsoft.com/office/officeart/2018/2/layout/IconVerticalSolidList"/>
    <dgm:cxn modelId="{A763AEAA-3B0F-4602-A35E-FF99FCD7B6CE}" type="presParOf" srcId="{51BC542A-E9E9-40E8-A8C6-BA0783BCB5DA}" destId="{136E9405-3599-4E5A-93F2-F3328B0335A9}" srcOrd="0" destOrd="0" presId="urn:microsoft.com/office/officeart/2018/2/layout/IconVerticalSolidList"/>
    <dgm:cxn modelId="{376E335D-18E9-4A52-B7CD-73A189296F83}" type="presParOf" srcId="{51BC542A-E9E9-40E8-A8C6-BA0783BCB5DA}" destId="{7EA5D269-0282-4CDF-885A-C3B45042AAB2}" srcOrd="1" destOrd="0" presId="urn:microsoft.com/office/officeart/2018/2/layout/IconVerticalSolidList"/>
    <dgm:cxn modelId="{95B617AB-FCC1-4DED-AE6D-148F22F87F52}" type="presParOf" srcId="{51BC542A-E9E9-40E8-A8C6-BA0783BCB5DA}" destId="{4A3D2731-7666-44E6-B7E8-074F6BA12D3A}" srcOrd="2" destOrd="0" presId="urn:microsoft.com/office/officeart/2018/2/layout/IconVerticalSolidList"/>
    <dgm:cxn modelId="{4B098F59-D86C-495B-9A3B-9040F772E591}" type="presParOf" srcId="{51BC542A-E9E9-40E8-A8C6-BA0783BCB5DA}" destId="{08DAAED2-B66D-4EFC-9741-886AADBE8CFF}" srcOrd="3" destOrd="0" presId="urn:microsoft.com/office/officeart/2018/2/layout/IconVerticalSolidList"/>
    <dgm:cxn modelId="{63443E0E-BE67-4AE3-8116-9BE6EEF2C1C8}" type="presParOf" srcId="{A0733196-3398-4905-9389-8875DA937364}" destId="{4F88873F-0E5E-4E07-8797-9531DA73E551}" srcOrd="3" destOrd="0" presId="urn:microsoft.com/office/officeart/2018/2/layout/IconVerticalSolidList"/>
    <dgm:cxn modelId="{1475DA72-9056-4020-80EE-80E4EA2FC736}" type="presParOf" srcId="{A0733196-3398-4905-9389-8875DA937364}" destId="{945A9753-8220-42F3-A8FA-3A6C887CC5A2}" srcOrd="4" destOrd="0" presId="urn:microsoft.com/office/officeart/2018/2/layout/IconVerticalSolidList"/>
    <dgm:cxn modelId="{4D059E2F-A803-4613-AD1C-CD8D099B08DA}" type="presParOf" srcId="{945A9753-8220-42F3-A8FA-3A6C887CC5A2}" destId="{EACC7A8F-AD92-4FF8-8E9B-D989698340F8}" srcOrd="0" destOrd="0" presId="urn:microsoft.com/office/officeart/2018/2/layout/IconVerticalSolidList"/>
    <dgm:cxn modelId="{18308AD8-4C76-4918-8A00-786C116D3542}" type="presParOf" srcId="{945A9753-8220-42F3-A8FA-3A6C887CC5A2}" destId="{A0D5986A-5B15-43BB-A768-6BAF7A1CCE2A}" srcOrd="1" destOrd="0" presId="urn:microsoft.com/office/officeart/2018/2/layout/IconVerticalSolidList"/>
    <dgm:cxn modelId="{56E92BD1-6CED-4A75-9E6C-A73F66C2FEF3}" type="presParOf" srcId="{945A9753-8220-42F3-A8FA-3A6C887CC5A2}" destId="{05822A84-B505-4E7C-BBFB-0F5F330E73D5}" srcOrd="2" destOrd="0" presId="urn:microsoft.com/office/officeart/2018/2/layout/IconVerticalSolidList"/>
    <dgm:cxn modelId="{A5F0A032-C3EC-4021-AECB-910017C9E283}" type="presParOf" srcId="{945A9753-8220-42F3-A8FA-3A6C887CC5A2}" destId="{C9CF9917-786D-4275-95AB-B3046C135231}" srcOrd="3" destOrd="0" presId="urn:microsoft.com/office/officeart/2018/2/layout/IconVerticalSolidList"/>
    <dgm:cxn modelId="{A21CDE40-EC70-46F1-BD08-45FC07B8D16F}" type="presParOf" srcId="{A0733196-3398-4905-9389-8875DA937364}" destId="{665DBF51-0C1C-41ED-A792-66076CC191EC}" srcOrd="5" destOrd="0" presId="urn:microsoft.com/office/officeart/2018/2/layout/IconVerticalSolidList"/>
    <dgm:cxn modelId="{1BFCFA91-3D68-4EF4-9318-88653A46BEF9}" type="presParOf" srcId="{A0733196-3398-4905-9389-8875DA937364}" destId="{39FC96C7-2092-4526-8DCB-D5661961CB9F}" srcOrd="6" destOrd="0" presId="urn:microsoft.com/office/officeart/2018/2/layout/IconVerticalSolidList"/>
    <dgm:cxn modelId="{67C0464A-FE33-468A-8E64-5E0BD5BC549E}" type="presParOf" srcId="{39FC96C7-2092-4526-8DCB-D5661961CB9F}" destId="{C9446D80-F143-44A8-B291-CB7B6FE35D9E}" srcOrd="0" destOrd="0" presId="urn:microsoft.com/office/officeart/2018/2/layout/IconVerticalSolidList"/>
    <dgm:cxn modelId="{DCF4D556-D172-4C45-89B4-51BA1E44ADF1}" type="presParOf" srcId="{39FC96C7-2092-4526-8DCB-D5661961CB9F}" destId="{37170EB4-BD9A-4ABA-B067-3A3E535A3CF3}" srcOrd="1" destOrd="0" presId="urn:microsoft.com/office/officeart/2018/2/layout/IconVerticalSolidList"/>
    <dgm:cxn modelId="{FD7B5974-40E6-4604-A517-D9FC9DBECDC4}" type="presParOf" srcId="{39FC96C7-2092-4526-8DCB-D5661961CB9F}" destId="{67F06207-FDB5-42F1-AB53-39AB74F95390}" srcOrd="2" destOrd="0" presId="urn:microsoft.com/office/officeart/2018/2/layout/IconVerticalSolidList"/>
    <dgm:cxn modelId="{30336835-C6C7-4B1D-B4EF-BB8BC04E0B8F}" type="presParOf" srcId="{39FC96C7-2092-4526-8DCB-D5661961CB9F}" destId="{D20F9799-D790-464E-8E8C-84C73004C8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1E066-5A35-40FD-A18E-89F9E9179C8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357947-D6F9-4744-9212-7925C9323C1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dirty="0"/>
            <a:t>La presenza di «</a:t>
          </a:r>
          <a:r>
            <a:rPr lang="it-IT" sz="1400" b="1" dirty="0"/>
            <a:t>guide</a:t>
          </a:r>
          <a:r>
            <a:rPr lang="it-IT" sz="1400" b="0" dirty="0"/>
            <a:t>»</a:t>
          </a:r>
        </a:p>
        <a:p>
          <a:pPr>
            <a:lnSpc>
              <a:spcPct val="100000"/>
            </a:lnSpc>
            <a:defRPr cap="all"/>
          </a:pPr>
          <a:r>
            <a:rPr lang="it-IT" sz="1400" dirty="0"/>
            <a:t>La presenza </a:t>
          </a:r>
          <a:r>
            <a:rPr lang="it-IT" sz="1400" b="1" dirty="0"/>
            <a:t>campioni di tessuto </a:t>
          </a:r>
          <a:r>
            <a:rPr lang="it-IT" sz="1400" dirty="0"/>
            <a:t>per esperienze sensoriali</a:t>
          </a:r>
          <a:endParaRPr lang="en-US" sz="1400" dirty="0"/>
        </a:p>
      </dgm:t>
    </dgm:pt>
    <dgm:pt modelId="{78A10EB2-95AB-47D6-AE27-C0928C6B1C21}" type="parTrans" cxnId="{39884CCC-6AF4-40F6-84C8-A12FAB499AC6}">
      <dgm:prSet/>
      <dgm:spPr/>
      <dgm:t>
        <a:bodyPr/>
        <a:lstStyle/>
        <a:p>
          <a:endParaRPr lang="en-US"/>
        </a:p>
      </dgm:t>
    </dgm:pt>
    <dgm:pt modelId="{0A97BE31-189B-4439-BCCA-8DA25C78CFF9}" type="sibTrans" cxnId="{39884CCC-6AF4-40F6-84C8-A12FAB499AC6}">
      <dgm:prSet/>
      <dgm:spPr/>
      <dgm:t>
        <a:bodyPr/>
        <a:lstStyle/>
        <a:p>
          <a:endParaRPr lang="en-US"/>
        </a:p>
      </dgm:t>
    </dgm:pt>
    <dgm:pt modelId="{7FA7F59E-C287-4C11-99F0-0ECB3E8FC9F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dirty="0"/>
            <a:t>bozzetti di abiti su disegni di corpi già stampati PER </a:t>
          </a:r>
          <a:r>
            <a:rPr lang="it-IT" sz="1400" b="1" dirty="0"/>
            <a:t>LABORATORI DI DISEGNO </a:t>
          </a:r>
          <a:r>
            <a:rPr lang="it-IT" sz="1400" dirty="0"/>
            <a:t>DIRETTI Ai </a:t>
          </a:r>
          <a:r>
            <a:rPr lang="it-IT" sz="1400" b="1" dirty="0"/>
            <a:t>bambini</a:t>
          </a:r>
          <a:endParaRPr lang="en-US" sz="1400" b="1" dirty="0"/>
        </a:p>
      </dgm:t>
    </dgm:pt>
    <dgm:pt modelId="{5EC27279-D8FE-4F4C-8829-4FBCD35468E9}" type="parTrans" cxnId="{6A5806F8-F6B7-41D7-8C19-5B28254EE113}">
      <dgm:prSet/>
      <dgm:spPr/>
      <dgm:t>
        <a:bodyPr/>
        <a:lstStyle/>
        <a:p>
          <a:endParaRPr lang="en-US"/>
        </a:p>
      </dgm:t>
    </dgm:pt>
    <dgm:pt modelId="{C09CA445-815E-4667-AC01-6C375BB7DF67}" type="sibTrans" cxnId="{6A5806F8-F6B7-41D7-8C19-5B28254EE113}">
      <dgm:prSet/>
      <dgm:spPr/>
      <dgm:t>
        <a:bodyPr/>
        <a:lstStyle/>
        <a:p>
          <a:endParaRPr lang="en-US"/>
        </a:p>
      </dgm:t>
    </dgm:pt>
    <dgm:pt modelId="{93278A98-AB73-42C3-8FA5-21E7F2E023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dirty="0"/>
            <a:t>Corsi o laboratori pomeridiani … utilizzando formule già realizzate dal museo </a:t>
          </a:r>
          <a:br>
            <a:rPr lang="it-IT" sz="1400" dirty="0"/>
          </a:br>
          <a:r>
            <a:rPr lang="it-IT" sz="1400" dirty="0"/>
            <a:t>(su prenotazione, costo tra 5 e 10 €, numero chiuso);</a:t>
          </a:r>
          <a:endParaRPr lang="en-US" sz="1400" dirty="0"/>
        </a:p>
      </dgm:t>
    </dgm:pt>
    <dgm:pt modelId="{F5F7E112-DF7A-4CDF-AB42-09815B9D4CAF}" type="parTrans" cxnId="{CA592524-E220-4F2F-A55D-752A01A2C559}">
      <dgm:prSet/>
      <dgm:spPr/>
      <dgm:t>
        <a:bodyPr/>
        <a:lstStyle/>
        <a:p>
          <a:endParaRPr lang="en-US"/>
        </a:p>
      </dgm:t>
    </dgm:pt>
    <dgm:pt modelId="{082A3A00-D257-4714-83A1-A3CE83F7210C}" type="sibTrans" cxnId="{CA592524-E220-4F2F-A55D-752A01A2C559}">
      <dgm:prSet/>
      <dgm:spPr/>
      <dgm:t>
        <a:bodyPr/>
        <a:lstStyle/>
        <a:p>
          <a:endParaRPr lang="en-US"/>
        </a:p>
      </dgm:t>
    </dgm:pt>
    <dgm:pt modelId="{31F6D4E3-0A03-41C3-9EEC-46E14EA495D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b="1" dirty="0"/>
            <a:t>verso la fine del progetto</a:t>
          </a:r>
          <a:r>
            <a:rPr lang="it-IT" sz="1400" dirty="0"/>
            <a:t>: premiazione del vincitore del </a:t>
          </a:r>
          <a:r>
            <a:rPr lang="it-IT" sz="1400" b="1" dirty="0"/>
            <a:t>concorso "domanda e risposta" </a:t>
          </a:r>
          <a:br>
            <a:rPr lang="it-IT" sz="1400" b="1" dirty="0"/>
          </a:br>
          <a:r>
            <a:rPr lang="it-IT" sz="1400" dirty="0"/>
            <a:t>(premio: </a:t>
          </a:r>
          <a:br>
            <a:rPr lang="it-IT" sz="1400" dirty="0"/>
          </a:br>
          <a:r>
            <a:rPr lang="it-IT" sz="1400" dirty="0"/>
            <a:t>visita gratuita </a:t>
          </a:r>
          <a:br>
            <a:rPr lang="it-IT" sz="1400" dirty="0"/>
          </a:br>
          <a:r>
            <a:rPr lang="it-IT" sz="1400" dirty="0"/>
            <a:t>al museo)</a:t>
          </a:r>
          <a:endParaRPr lang="en-US" sz="1400" dirty="0"/>
        </a:p>
      </dgm:t>
    </dgm:pt>
    <dgm:pt modelId="{67C78D02-1C52-4E62-AD51-3D470F768971}" type="parTrans" cxnId="{0C89D5C9-4EFB-475B-9F39-B2F2E27E828A}">
      <dgm:prSet/>
      <dgm:spPr/>
      <dgm:t>
        <a:bodyPr/>
        <a:lstStyle/>
        <a:p>
          <a:endParaRPr lang="en-US"/>
        </a:p>
      </dgm:t>
    </dgm:pt>
    <dgm:pt modelId="{5EDACD4A-D591-46C1-B41F-852AEA0852F7}" type="sibTrans" cxnId="{0C89D5C9-4EFB-475B-9F39-B2F2E27E828A}">
      <dgm:prSet/>
      <dgm:spPr/>
      <dgm:t>
        <a:bodyPr/>
        <a:lstStyle/>
        <a:p>
          <a:endParaRPr lang="en-US"/>
        </a:p>
      </dgm:t>
    </dgm:pt>
    <dgm:pt modelId="{B3C78410-4DE9-4739-A569-07059E139C6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b="1" dirty="0"/>
            <a:t>A fine progetto:</a:t>
          </a:r>
          <a:br>
            <a:rPr lang="it-IT" sz="1400" b="1" dirty="0"/>
          </a:br>
          <a:r>
            <a:rPr lang="it-IT" sz="1400" dirty="0"/>
            <a:t> premiazione dei vincitori della </a:t>
          </a:r>
          <a:r>
            <a:rPr lang="it-IT" sz="1400" b="1" dirty="0"/>
            <a:t>pesca</a:t>
          </a:r>
          <a:r>
            <a:rPr lang="it-IT" sz="1400" dirty="0"/>
            <a:t>:</a:t>
          </a:r>
          <a:br>
            <a:rPr lang="it-IT" sz="1400" dirty="0"/>
          </a:br>
          <a:r>
            <a:rPr lang="it-IT" sz="1200" u="sng" dirty="0"/>
            <a:t> primo premio</a:t>
          </a:r>
          <a:r>
            <a:rPr lang="it-IT" sz="1200" dirty="0"/>
            <a:t> = visita gratuita al museo; </a:t>
          </a:r>
          <a:r>
            <a:rPr lang="it-IT" sz="1200" u="sng" dirty="0"/>
            <a:t>secondo premio </a:t>
          </a:r>
          <a:r>
            <a:rPr lang="it-IT" sz="1200" dirty="0"/>
            <a:t>= copia del libro "Donne" gratuito; </a:t>
          </a:r>
          <a:r>
            <a:rPr lang="it-IT" sz="1200" u="sng" dirty="0"/>
            <a:t>terzo premio </a:t>
          </a:r>
          <a:r>
            <a:rPr lang="it-IT" sz="1200" dirty="0"/>
            <a:t>= accesso gratuito ad uno dei corsi</a:t>
          </a:r>
          <a:r>
            <a:rPr lang="it-IT" sz="1100" dirty="0"/>
            <a:t>.</a:t>
          </a:r>
          <a:endParaRPr lang="en-US" sz="1200" dirty="0"/>
        </a:p>
      </dgm:t>
    </dgm:pt>
    <dgm:pt modelId="{7FBA503A-510F-4FEB-AC3D-38B435FBF4F2}" type="parTrans" cxnId="{4D94915D-E17B-400A-B3E9-DA6A30D6758C}">
      <dgm:prSet/>
      <dgm:spPr/>
      <dgm:t>
        <a:bodyPr/>
        <a:lstStyle/>
        <a:p>
          <a:endParaRPr lang="en-US"/>
        </a:p>
      </dgm:t>
    </dgm:pt>
    <dgm:pt modelId="{EE7FC65D-D8D8-4698-B4C9-2A06089D5351}" type="sibTrans" cxnId="{4D94915D-E17B-400A-B3E9-DA6A30D6758C}">
      <dgm:prSet/>
      <dgm:spPr/>
      <dgm:t>
        <a:bodyPr/>
        <a:lstStyle/>
        <a:p>
          <a:endParaRPr lang="en-US"/>
        </a:p>
      </dgm:t>
    </dgm:pt>
    <dgm:pt modelId="{2F30484C-D1BF-4AF7-AD0B-845FFFAD8506}" type="pres">
      <dgm:prSet presAssocID="{2911E066-5A35-40FD-A18E-89F9E9179C84}" presName="root" presStyleCnt="0">
        <dgm:presLayoutVars>
          <dgm:dir/>
          <dgm:resizeHandles val="exact"/>
        </dgm:presLayoutVars>
      </dgm:prSet>
      <dgm:spPr/>
    </dgm:pt>
    <dgm:pt modelId="{9D852644-23FE-4EE8-A06C-465273054F6C}" type="pres">
      <dgm:prSet presAssocID="{59357947-D6F9-4744-9212-7925C9323C1B}" presName="compNode" presStyleCnt="0"/>
      <dgm:spPr/>
    </dgm:pt>
    <dgm:pt modelId="{99EA6A7E-A2F5-438E-9151-2EBB1C5E8F62}" type="pres">
      <dgm:prSet presAssocID="{59357947-D6F9-4744-9212-7925C9323C1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D965EAE-ADAA-474C-83A0-0B8A41BEA734}" type="pres">
      <dgm:prSet presAssocID="{59357947-D6F9-4744-9212-7925C9323C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7AD600B2-EACF-41C3-BA85-934DACFCDFD4}" type="pres">
      <dgm:prSet presAssocID="{59357947-D6F9-4744-9212-7925C9323C1B}" presName="spaceRect" presStyleCnt="0"/>
      <dgm:spPr/>
    </dgm:pt>
    <dgm:pt modelId="{DDD67F0F-7308-4E50-8D05-69C8C1B977CD}" type="pres">
      <dgm:prSet presAssocID="{59357947-D6F9-4744-9212-7925C9323C1B}" presName="textRect" presStyleLbl="revTx" presStyleIdx="0" presStyleCnt="5">
        <dgm:presLayoutVars>
          <dgm:chMax val="1"/>
          <dgm:chPref val="1"/>
        </dgm:presLayoutVars>
      </dgm:prSet>
      <dgm:spPr/>
    </dgm:pt>
    <dgm:pt modelId="{72CADA84-0A44-4B6A-9284-1BFC0FA65065}" type="pres">
      <dgm:prSet presAssocID="{0A97BE31-189B-4439-BCCA-8DA25C78CFF9}" presName="sibTrans" presStyleCnt="0"/>
      <dgm:spPr/>
    </dgm:pt>
    <dgm:pt modelId="{253A7497-ADBC-40FA-A8B4-F4D9A30467D2}" type="pres">
      <dgm:prSet presAssocID="{7FA7F59E-C287-4C11-99F0-0ECB3E8FC9FB}" presName="compNode" presStyleCnt="0"/>
      <dgm:spPr/>
    </dgm:pt>
    <dgm:pt modelId="{5860C8B4-95C3-4EC0-A115-15EA55F1421C}" type="pres">
      <dgm:prSet presAssocID="{7FA7F59E-C287-4C11-99F0-0ECB3E8FC9F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28C5E07-476A-444B-A619-479572BA505C}" type="pres">
      <dgm:prSet presAssocID="{7FA7F59E-C287-4C11-99F0-0ECB3E8FC9F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Crawling"/>
        </a:ext>
      </dgm:extLst>
    </dgm:pt>
    <dgm:pt modelId="{BC99674C-EE4C-4D3C-8705-CBC2F25DD11C}" type="pres">
      <dgm:prSet presAssocID="{7FA7F59E-C287-4C11-99F0-0ECB3E8FC9FB}" presName="spaceRect" presStyleCnt="0"/>
      <dgm:spPr/>
    </dgm:pt>
    <dgm:pt modelId="{CD08BE1D-E6C5-430A-9CFA-2B5EDD8A6815}" type="pres">
      <dgm:prSet presAssocID="{7FA7F59E-C287-4C11-99F0-0ECB3E8FC9FB}" presName="textRect" presStyleLbl="revTx" presStyleIdx="1" presStyleCnt="5">
        <dgm:presLayoutVars>
          <dgm:chMax val="1"/>
          <dgm:chPref val="1"/>
        </dgm:presLayoutVars>
      </dgm:prSet>
      <dgm:spPr/>
    </dgm:pt>
    <dgm:pt modelId="{12CD979C-F8D6-485E-9F0E-A0E9BB7D6F62}" type="pres">
      <dgm:prSet presAssocID="{C09CA445-815E-4667-AC01-6C375BB7DF67}" presName="sibTrans" presStyleCnt="0"/>
      <dgm:spPr/>
    </dgm:pt>
    <dgm:pt modelId="{9D7487D1-ACCE-47F1-8742-5CB73337B2F5}" type="pres">
      <dgm:prSet presAssocID="{93278A98-AB73-42C3-8FA5-21E7F2E023AB}" presName="compNode" presStyleCnt="0"/>
      <dgm:spPr/>
    </dgm:pt>
    <dgm:pt modelId="{0866AD84-F32C-4202-9171-740AA19EEAC9}" type="pres">
      <dgm:prSet presAssocID="{93278A98-AB73-42C3-8FA5-21E7F2E023A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A8319CE-6C5D-4920-9F2D-C6B2018571CB}" type="pres">
      <dgm:prSet presAssocID="{93278A98-AB73-42C3-8FA5-21E7F2E023A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239043E-454E-4A1A-9D3B-A662268C5FD0}" type="pres">
      <dgm:prSet presAssocID="{93278A98-AB73-42C3-8FA5-21E7F2E023AB}" presName="spaceRect" presStyleCnt="0"/>
      <dgm:spPr/>
    </dgm:pt>
    <dgm:pt modelId="{D1CA38DB-9D47-4373-8584-EF9C986D4D2C}" type="pres">
      <dgm:prSet presAssocID="{93278A98-AB73-42C3-8FA5-21E7F2E023AB}" presName="textRect" presStyleLbl="revTx" presStyleIdx="2" presStyleCnt="5">
        <dgm:presLayoutVars>
          <dgm:chMax val="1"/>
          <dgm:chPref val="1"/>
        </dgm:presLayoutVars>
      </dgm:prSet>
      <dgm:spPr/>
    </dgm:pt>
    <dgm:pt modelId="{2379E6C7-FBA2-447F-B063-F75687B3D662}" type="pres">
      <dgm:prSet presAssocID="{082A3A00-D257-4714-83A1-A3CE83F7210C}" presName="sibTrans" presStyleCnt="0"/>
      <dgm:spPr/>
    </dgm:pt>
    <dgm:pt modelId="{8C5F688E-F7DF-4FAC-BBA9-FB010ECE5FC4}" type="pres">
      <dgm:prSet presAssocID="{31F6D4E3-0A03-41C3-9EEC-46E14EA495DF}" presName="compNode" presStyleCnt="0"/>
      <dgm:spPr/>
    </dgm:pt>
    <dgm:pt modelId="{38F0AD78-4B3E-4626-B62A-257E0D1B5B59}" type="pres">
      <dgm:prSet presAssocID="{31F6D4E3-0A03-41C3-9EEC-46E14EA495DF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0183785-6EFC-4F3E-BDED-2BC7CAD46FE2}" type="pres">
      <dgm:prSet presAssocID="{31F6D4E3-0A03-41C3-9EEC-46E14EA495D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065D28C-81E2-4955-AF65-BCBB63EFDD18}" type="pres">
      <dgm:prSet presAssocID="{31F6D4E3-0A03-41C3-9EEC-46E14EA495DF}" presName="spaceRect" presStyleCnt="0"/>
      <dgm:spPr/>
    </dgm:pt>
    <dgm:pt modelId="{AD396D7B-E6D7-4365-933C-8269AD3C0F11}" type="pres">
      <dgm:prSet presAssocID="{31F6D4E3-0A03-41C3-9EEC-46E14EA495DF}" presName="textRect" presStyleLbl="revTx" presStyleIdx="3" presStyleCnt="5">
        <dgm:presLayoutVars>
          <dgm:chMax val="1"/>
          <dgm:chPref val="1"/>
        </dgm:presLayoutVars>
      </dgm:prSet>
      <dgm:spPr/>
    </dgm:pt>
    <dgm:pt modelId="{6808E5AD-CDDA-444B-A851-8205F4C71802}" type="pres">
      <dgm:prSet presAssocID="{5EDACD4A-D591-46C1-B41F-852AEA0852F7}" presName="sibTrans" presStyleCnt="0"/>
      <dgm:spPr/>
    </dgm:pt>
    <dgm:pt modelId="{394567D3-82A2-4B79-BAF9-4BACE1863680}" type="pres">
      <dgm:prSet presAssocID="{B3C78410-4DE9-4739-A569-07059E139C63}" presName="compNode" presStyleCnt="0"/>
      <dgm:spPr/>
    </dgm:pt>
    <dgm:pt modelId="{1D5BFAB1-6866-468F-B388-AF969245B024}" type="pres">
      <dgm:prSet presAssocID="{B3C78410-4DE9-4739-A569-07059E139C63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FD1D8D1-2BAA-4007-8136-498CC1CD4083}" type="pres">
      <dgm:prSet presAssocID="{B3C78410-4DE9-4739-A569-07059E139C6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693AF38-5B5C-4D71-8C13-927CDA741DE2}" type="pres">
      <dgm:prSet presAssocID="{B3C78410-4DE9-4739-A569-07059E139C63}" presName="spaceRect" presStyleCnt="0"/>
      <dgm:spPr/>
    </dgm:pt>
    <dgm:pt modelId="{5B3EDB82-F371-4AA9-8973-8A70B9A6D009}" type="pres">
      <dgm:prSet presAssocID="{B3C78410-4DE9-4739-A569-07059E139C6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2FEB305-E45A-48B0-93BF-7997242F0C1F}" type="presOf" srcId="{93278A98-AB73-42C3-8FA5-21E7F2E023AB}" destId="{D1CA38DB-9D47-4373-8584-EF9C986D4D2C}" srcOrd="0" destOrd="0" presId="urn:microsoft.com/office/officeart/2018/5/layout/IconLeafLabelList"/>
    <dgm:cxn modelId="{CA592524-E220-4F2F-A55D-752A01A2C559}" srcId="{2911E066-5A35-40FD-A18E-89F9E9179C84}" destId="{93278A98-AB73-42C3-8FA5-21E7F2E023AB}" srcOrd="2" destOrd="0" parTransId="{F5F7E112-DF7A-4CDF-AB42-09815B9D4CAF}" sibTransId="{082A3A00-D257-4714-83A1-A3CE83F7210C}"/>
    <dgm:cxn modelId="{4D94915D-E17B-400A-B3E9-DA6A30D6758C}" srcId="{2911E066-5A35-40FD-A18E-89F9E9179C84}" destId="{B3C78410-4DE9-4739-A569-07059E139C63}" srcOrd="4" destOrd="0" parTransId="{7FBA503A-510F-4FEB-AC3D-38B435FBF4F2}" sibTransId="{EE7FC65D-D8D8-4698-B4C9-2A06089D5351}"/>
    <dgm:cxn modelId="{C7AA3369-30E6-46C9-B928-F7095A73948F}" type="presOf" srcId="{B3C78410-4DE9-4739-A569-07059E139C63}" destId="{5B3EDB82-F371-4AA9-8973-8A70B9A6D009}" srcOrd="0" destOrd="0" presId="urn:microsoft.com/office/officeart/2018/5/layout/IconLeafLabelList"/>
    <dgm:cxn modelId="{DEA65479-F63A-4434-AFE5-5F34BFAB1C1F}" type="presOf" srcId="{31F6D4E3-0A03-41C3-9EEC-46E14EA495DF}" destId="{AD396D7B-E6D7-4365-933C-8269AD3C0F11}" srcOrd="0" destOrd="0" presId="urn:microsoft.com/office/officeart/2018/5/layout/IconLeafLabelList"/>
    <dgm:cxn modelId="{1ECEE18A-1410-495E-B4EC-71731F5BE46D}" type="presOf" srcId="{7FA7F59E-C287-4C11-99F0-0ECB3E8FC9FB}" destId="{CD08BE1D-E6C5-430A-9CFA-2B5EDD8A6815}" srcOrd="0" destOrd="0" presId="urn:microsoft.com/office/officeart/2018/5/layout/IconLeafLabelList"/>
    <dgm:cxn modelId="{421B3C8B-44DE-4C1C-AC70-623A8C691375}" type="presOf" srcId="{59357947-D6F9-4744-9212-7925C9323C1B}" destId="{DDD67F0F-7308-4E50-8D05-69C8C1B977CD}" srcOrd="0" destOrd="0" presId="urn:microsoft.com/office/officeart/2018/5/layout/IconLeafLabelList"/>
    <dgm:cxn modelId="{3BE931C1-65EA-4699-B0F1-2BA5DBF4167A}" type="presOf" srcId="{2911E066-5A35-40FD-A18E-89F9E9179C84}" destId="{2F30484C-D1BF-4AF7-AD0B-845FFFAD8506}" srcOrd="0" destOrd="0" presId="urn:microsoft.com/office/officeart/2018/5/layout/IconLeafLabelList"/>
    <dgm:cxn modelId="{0C89D5C9-4EFB-475B-9F39-B2F2E27E828A}" srcId="{2911E066-5A35-40FD-A18E-89F9E9179C84}" destId="{31F6D4E3-0A03-41C3-9EEC-46E14EA495DF}" srcOrd="3" destOrd="0" parTransId="{67C78D02-1C52-4E62-AD51-3D470F768971}" sibTransId="{5EDACD4A-D591-46C1-B41F-852AEA0852F7}"/>
    <dgm:cxn modelId="{39884CCC-6AF4-40F6-84C8-A12FAB499AC6}" srcId="{2911E066-5A35-40FD-A18E-89F9E9179C84}" destId="{59357947-D6F9-4744-9212-7925C9323C1B}" srcOrd="0" destOrd="0" parTransId="{78A10EB2-95AB-47D6-AE27-C0928C6B1C21}" sibTransId="{0A97BE31-189B-4439-BCCA-8DA25C78CFF9}"/>
    <dgm:cxn modelId="{6A5806F8-F6B7-41D7-8C19-5B28254EE113}" srcId="{2911E066-5A35-40FD-A18E-89F9E9179C84}" destId="{7FA7F59E-C287-4C11-99F0-0ECB3E8FC9FB}" srcOrd="1" destOrd="0" parTransId="{5EC27279-D8FE-4F4C-8829-4FBCD35468E9}" sibTransId="{C09CA445-815E-4667-AC01-6C375BB7DF67}"/>
    <dgm:cxn modelId="{4C026AA0-4393-4901-A8B1-D01E983D5B7D}" type="presParOf" srcId="{2F30484C-D1BF-4AF7-AD0B-845FFFAD8506}" destId="{9D852644-23FE-4EE8-A06C-465273054F6C}" srcOrd="0" destOrd="0" presId="urn:microsoft.com/office/officeart/2018/5/layout/IconLeafLabelList"/>
    <dgm:cxn modelId="{8F7EAD6C-4588-486B-A83D-15CE09EC1DBC}" type="presParOf" srcId="{9D852644-23FE-4EE8-A06C-465273054F6C}" destId="{99EA6A7E-A2F5-438E-9151-2EBB1C5E8F62}" srcOrd="0" destOrd="0" presId="urn:microsoft.com/office/officeart/2018/5/layout/IconLeafLabelList"/>
    <dgm:cxn modelId="{04629948-5275-40BB-8603-E420ADBDCDA1}" type="presParOf" srcId="{9D852644-23FE-4EE8-A06C-465273054F6C}" destId="{3D965EAE-ADAA-474C-83A0-0B8A41BEA734}" srcOrd="1" destOrd="0" presId="urn:microsoft.com/office/officeart/2018/5/layout/IconLeafLabelList"/>
    <dgm:cxn modelId="{9DB53766-6128-4B61-8304-90945372CA1F}" type="presParOf" srcId="{9D852644-23FE-4EE8-A06C-465273054F6C}" destId="{7AD600B2-EACF-41C3-BA85-934DACFCDFD4}" srcOrd="2" destOrd="0" presId="urn:microsoft.com/office/officeart/2018/5/layout/IconLeafLabelList"/>
    <dgm:cxn modelId="{60D12409-903F-49C0-826C-3AB0473EAF79}" type="presParOf" srcId="{9D852644-23FE-4EE8-A06C-465273054F6C}" destId="{DDD67F0F-7308-4E50-8D05-69C8C1B977CD}" srcOrd="3" destOrd="0" presId="urn:microsoft.com/office/officeart/2018/5/layout/IconLeafLabelList"/>
    <dgm:cxn modelId="{614DB27C-2086-4B6C-BD30-99EC74D2F032}" type="presParOf" srcId="{2F30484C-D1BF-4AF7-AD0B-845FFFAD8506}" destId="{72CADA84-0A44-4B6A-9284-1BFC0FA65065}" srcOrd="1" destOrd="0" presId="urn:microsoft.com/office/officeart/2018/5/layout/IconLeafLabelList"/>
    <dgm:cxn modelId="{A86B3B80-D652-46E3-8BE6-EC8390214353}" type="presParOf" srcId="{2F30484C-D1BF-4AF7-AD0B-845FFFAD8506}" destId="{253A7497-ADBC-40FA-A8B4-F4D9A30467D2}" srcOrd="2" destOrd="0" presId="urn:microsoft.com/office/officeart/2018/5/layout/IconLeafLabelList"/>
    <dgm:cxn modelId="{E334D56A-1468-4FAB-9628-C41279FAC7A1}" type="presParOf" srcId="{253A7497-ADBC-40FA-A8B4-F4D9A30467D2}" destId="{5860C8B4-95C3-4EC0-A115-15EA55F1421C}" srcOrd="0" destOrd="0" presId="urn:microsoft.com/office/officeart/2018/5/layout/IconLeafLabelList"/>
    <dgm:cxn modelId="{8A8438E0-E4E8-4C2A-AB45-F1DD758E60F2}" type="presParOf" srcId="{253A7497-ADBC-40FA-A8B4-F4D9A30467D2}" destId="{928C5E07-476A-444B-A619-479572BA505C}" srcOrd="1" destOrd="0" presId="urn:microsoft.com/office/officeart/2018/5/layout/IconLeafLabelList"/>
    <dgm:cxn modelId="{7B81B7C0-0E17-42C6-884A-FB3121D686B5}" type="presParOf" srcId="{253A7497-ADBC-40FA-A8B4-F4D9A30467D2}" destId="{BC99674C-EE4C-4D3C-8705-CBC2F25DD11C}" srcOrd="2" destOrd="0" presId="urn:microsoft.com/office/officeart/2018/5/layout/IconLeafLabelList"/>
    <dgm:cxn modelId="{5FDF4902-B134-44D3-BCA8-65D7AE937470}" type="presParOf" srcId="{253A7497-ADBC-40FA-A8B4-F4D9A30467D2}" destId="{CD08BE1D-E6C5-430A-9CFA-2B5EDD8A6815}" srcOrd="3" destOrd="0" presId="urn:microsoft.com/office/officeart/2018/5/layout/IconLeafLabelList"/>
    <dgm:cxn modelId="{C9C2E7E9-B07E-492A-8D7A-4AF308845BA7}" type="presParOf" srcId="{2F30484C-D1BF-4AF7-AD0B-845FFFAD8506}" destId="{12CD979C-F8D6-485E-9F0E-A0E9BB7D6F62}" srcOrd="3" destOrd="0" presId="urn:microsoft.com/office/officeart/2018/5/layout/IconLeafLabelList"/>
    <dgm:cxn modelId="{356ADC9E-714C-4998-99A9-001D0278E725}" type="presParOf" srcId="{2F30484C-D1BF-4AF7-AD0B-845FFFAD8506}" destId="{9D7487D1-ACCE-47F1-8742-5CB73337B2F5}" srcOrd="4" destOrd="0" presId="urn:microsoft.com/office/officeart/2018/5/layout/IconLeafLabelList"/>
    <dgm:cxn modelId="{FBF92A71-19D1-47BD-AF93-720FC912AB52}" type="presParOf" srcId="{9D7487D1-ACCE-47F1-8742-5CB73337B2F5}" destId="{0866AD84-F32C-4202-9171-740AA19EEAC9}" srcOrd="0" destOrd="0" presId="urn:microsoft.com/office/officeart/2018/5/layout/IconLeafLabelList"/>
    <dgm:cxn modelId="{04A74674-2345-4D07-9700-C918DC81A9B7}" type="presParOf" srcId="{9D7487D1-ACCE-47F1-8742-5CB73337B2F5}" destId="{5A8319CE-6C5D-4920-9F2D-C6B2018571CB}" srcOrd="1" destOrd="0" presId="urn:microsoft.com/office/officeart/2018/5/layout/IconLeafLabelList"/>
    <dgm:cxn modelId="{C18B4DDD-78AB-4525-8245-363977BDA948}" type="presParOf" srcId="{9D7487D1-ACCE-47F1-8742-5CB73337B2F5}" destId="{2239043E-454E-4A1A-9D3B-A662268C5FD0}" srcOrd="2" destOrd="0" presId="urn:microsoft.com/office/officeart/2018/5/layout/IconLeafLabelList"/>
    <dgm:cxn modelId="{CDA0B5F3-4385-4562-8352-FB456227F02F}" type="presParOf" srcId="{9D7487D1-ACCE-47F1-8742-5CB73337B2F5}" destId="{D1CA38DB-9D47-4373-8584-EF9C986D4D2C}" srcOrd="3" destOrd="0" presId="urn:microsoft.com/office/officeart/2018/5/layout/IconLeafLabelList"/>
    <dgm:cxn modelId="{2435345A-692A-4E4D-9F9C-3A3F10B93A0E}" type="presParOf" srcId="{2F30484C-D1BF-4AF7-AD0B-845FFFAD8506}" destId="{2379E6C7-FBA2-447F-B063-F75687B3D662}" srcOrd="5" destOrd="0" presId="urn:microsoft.com/office/officeart/2018/5/layout/IconLeafLabelList"/>
    <dgm:cxn modelId="{A402B643-57E8-42B9-A1AA-7E829F0C4F03}" type="presParOf" srcId="{2F30484C-D1BF-4AF7-AD0B-845FFFAD8506}" destId="{8C5F688E-F7DF-4FAC-BBA9-FB010ECE5FC4}" srcOrd="6" destOrd="0" presId="urn:microsoft.com/office/officeart/2018/5/layout/IconLeafLabelList"/>
    <dgm:cxn modelId="{2A06EC44-69B7-4D2C-B21C-896D2111A85D}" type="presParOf" srcId="{8C5F688E-F7DF-4FAC-BBA9-FB010ECE5FC4}" destId="{38F0AD78-4B3E-4626-B62A-257E0D1B5B59}" srcOrd="0" destOrd="0" presId="urn:microsoft.com/office/officeart/2018/5/layout/IconLeafLabelList"/>
    <dgm:cxn modelId="{937DB1E0-66BE-42BE-9B09-DB4907C2765B}" type="presParOf" srcId="{8C5F688E-F7DF-4FAC-BBA9-FB010ECE5FC4}" destId="{A0183785-6EFC-4F3E-BDED-2BC7CAD46FE2}" srcOrd="1" destOrd="0" presId="urn:microsoft.com/office/officeart/2018/5/layout/IconLeafLabelList"/>
    <dgm:cxn modelId="{E1BD71B8-B549-46B1-8A44-CB990B304496}" type="presParOf" srcId="{8C5F688E-F7DF-4FAC-BBA9-FB010ECE5FC4}" destId="{6065D28C-81E2-4955-AF65-BCBB63EFDD18}" srcOrd="2" destOrd="0" presId="urn:microsoft.com/office/officeart/2018/5/layout/IconLeafLabelList"/>
    <dgm:cxn modelId="{DBA07DB8-5639-441E-93B3-583655A60709}" type="presParOf" srcId="{8C5F688E-F7DF-4FAC-BBA9-FB010ECE5FC4}" destId="{AD396D7B-E6D7-4365-933C-8269AD3C0F11}" srcOrd="3" destOrd="0" presId="urn:microsoft.com/office/officeart/2018/5/layout/IconLeafLabelList"/>
    <dgm:cxn modelId="{13A75E5E-1AA0-4D50-B79C-7383376E3FA1}" type="presParOf" srcId="{2F30484C-D1BF-4AF7-AD0B-845FFFAD8506}" destId="{6808E5AD-CDDA-444B-A851-8205F4C71802}" srcOrd="7" destOrd="0" presId="urn:microsoft.com/office/officeart/2018/5/layout/IconLeafLabelList"/>
    <dgm:cxn modelId="{F3AF912A-5638-428D-830A-D1D923CB4288}" type="presParOf" srcId="{2F30484C-D1BF-4AF7-AD0B-845FFFAD8506}" destId="{394567D3-82A2-4B79-BAF9-4BACE1863680}" srcOrd="8" destOrd="0" presId="urn:microsoft.com/office/officeart/2018/5/layout/IconLeafLabelList"/>
    <dgm:cxn modelId="{AF64747B-FD6A-466C-B933-EC4ABECF8518}" type="presParOf" srcId="{394567D3-82A2-4B79-BAF9-4BACE1863680}" destId="{1D5BFAB1-6866-468F-B388-AF969245B024}" srcOrd="0" destOrd="0" presId="urn:microsoft.com/office/officeart/2018/5/layout/IconLeafLabelList"/>
    <dgm:cxn modelId="{553D513E-7832-481E-A6BA-810136761122}" type="presParOf" srcId="{394567D3-82A2-4B79-BAF9-4BACE1863680}" destId="{FFD1D8D1-2BAA-4007-8136-498CC1CD4083}" srcOrd="1" destOrd="0" presId="urn:microsoft.com/office/officeart/2018/5/layout/IconLeafLabelList"/>
    <dgm:cxn modelId="{1CDEED1D-66B4-47F2-911D-92F633179C02}" type="presParOf" srcId="{394567D3-82A2-4B79-BAF9-4BACE1863680}" destId="{6693AF38-5B5C-4D71-8C13-927CDA741DE2}" srcOrd="2" destOrd="0" presId="urn:microsoft.com/office/officeart/2018/5/layout/IconLeafLabelList"/>
    <dgm:cxn modelId="{6BA2B5E0-E44A-4C87-9715-24E15E1E831B}" type="presParOf" srcId="{394567D3-82A2-4B79-BAF9-4BACE1863680}" destId="{5B3EDB82-F371-4AA9-8973-8A70B9A6D00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A3360-0C2F-4A3E-B19A-A54CCAF5B778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510FBD-DDE3-47DD-93CB-BFD299BA3510}">
      <dgm:prSet/>
      <dgm:spPr/>
      <dgm:t>
        <a:bodyPr/>
        <a:lstStyle/>
        <a:p>
          <a:r>
            <a:rPr lang="it-IT" dirty="0"/>
            <a:t>Sia realizzabile</a:t>
          </a:r>
          <a:endParaRPr lang="en-US" dirty="0"/>
        </a:p>
      </dgm:t>
    </dgm:pt>
    <dgm:pt modelId="{A65C3FB6-7183-49A2-90E2-BF98CC789338}" type="parTrans" cxnId="{234F050B-E385-4C03-AABA-9D93CA0CE59E}">
      <dgm:prSet/>
      <dgm:spPr/>
      <dgm:t>
        <a:bodyPr/>
        <a:lstStyle/>
        <a:p>
          <a:endParaRPr lang="en-US"/>
        </a:p>
      </dgm:t>
    </dgm:pt>
    <dgm:pt modelId="{96C3F53F-12B8-435E-9575-D1CCF87D7358}" type="sibTrans" cxnId="{234F050B-E385-4C03-AABA-9D93CA0CE59E}">
      <dgm:prSet/>
      <dgm:spPr/>
      <dgm:t>
        <a:bodyPr/>
        <a:lstStyle/>
        <a:p>
          <a:endParaRPr lang="en-US"/>
        </a:p>
      </dgm:t>
    </dgm:pt>
    <dgm:pt modelId="{09AF1C49-017C-46DF-81E9-E8753659BC62}">
      <dgm:prSet/>
      <dgm:spPr/>
      <dgm:t>
        <a:bodyPr/>
        <a:lstStyle/>
        <a:p>
          <a:r>
            <a:rPr lang="it-IT" dirty="0"/>
            <a:t>Permetta al museo di ottenere maggiore notorietà e riconoscimento</a:t>
          </a:r>
          <a:endParaRPr lang="en-US" dirty="0"/>
        </a:p>
      </dgm:t>
    </dgm:pt>
    <dgm:pt modelId="{5A09F086-E16A-4073-8A52-E435706193AF}" type="parTrans" cxnId="{65739903-DFE3-4702-B5A1-A07E42ED3F8F}">
      <dgm:prSet/>
      <dgm:spPr/>
      <dgm:t>
        <a:bodyPr/>
        <a:lstStyle/>
        <a:p>
          <a:endParaRPr lang="en-US"/>
        </a:p>
      </dgm:t>
    </dgm:pt>
    <dgm:pt modelId="{327D4CFB-B2B7-4B56-9120-6EF128D446AA}" type="sibTrans" cxnId="{65739903-DFE3-4702-B5A1-A07E42ED3F8F}">
      <dgm:prSet/>
      <dgm:spPr/>
      <dgm:t>
        <a:bodyPr/>
        <a:lstStyle/>
        <a:p>
          <a:endParaRPr lang="en-US"/>
        </a:p>
      </dgm:t>
    </dgm:pt>
    <dgm:pt modelId="{46455FA8-CB1B-41AE-9645-45EBFC4AD7F3}">
      <dgm:prSet/>
      <dgm:spPr/>
      <dgm:t>
        <a:bodyPr/>
        <a:lstStyle/>
        <a:p>
          <a:r>
            <a:rPr lang="it-IT" dirty="0"/>
            <a:t>Valorizzi la fattura degli abiti anche agli occhi del grande pubblico</a:t>
          </a:r>
          <a:endParaRPr lang="en-US" dirty="0"/>
        </a:p>
      </dgm:t>
    </dgm:pt>
    <dgm:pt modelId="{E36AB745-7BF9-4BD9-8955-B8618DAAC846}" type="parTrans" cxnId="{B05BCBFC-4B14-47EE-813E-A75B7BE8338D}">
      <dgm:prSet/>
      <dgm:spPr/>
      <dgm:t>
        <a:bodyPr/>
        <a:lstStyle/>
        <a:p>
          <a:endParaRPr lang="en-US"/>
        </a:p>
      </dgm:t>
    </dgm:pt>
    <dgm:pt modelId="{4BF9D230-8EFF-4478-8510-2DD77174F910}" type="sibTrans" cxnId="{B05BCBFC-4B14-47EE-813E-A75B7BE8338D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C682043-6A4E-4401-BF80-913BB655CCCD}">
      <dgm:prSet/>
      <dgm:spPr/>
      <dgm:t>
        <a:bodyPr/>
        <a:lstStyle/>
        <a:p>
          <a:r>
            <a:rPr lang="it-IT" dirty="0"/>
            <a:t>PORTARE IL MUSEO «FUORI» SIGNIFICA PORTARE PIÙ PERSONE «DENTRO»</a:t>
          </a:r>
          <a:endParaRPr lang="en-US" dirty="0"/>
        </a:p>
      </dgm:t>
    </dgm:pt>
    <dgm:pt modelId="{D72BFFEA-2704-46E9-A34E-A1022364E69C}" type="parTrans" cxnId="{61C41D9F-3B25-4CF2-A9BA-FA061C83D063}">
      <dgm:prSet/>
      <dgm:spPr/>
      <dgm:t>
        <a:bodyPr/>
        <a:lstStyle/>
        <a:p>
          <a:endParaRPr lang="en-US"/>
        </a:p>
      </dgm:t>
    </dgm:pt>
    <dgm:pt modelId="{95461EE0-AB5D-407B-8ADF-F104E507FB5F}" type="sibTrans" cxnId="{61C41D9F-3B25-4CF2-A9BA-FA061C83D063}">
      <dgm:prSet/>
      <dgm:spPr/>
      <dgm:t>
        <a:bodyPr/>
        <a:lstStyle/>
        <a:p>
          <a:endParaRPr lang="en-US"/>
        </a:p>
      </dgm:t>
    </dgm:pt>
    <dgm:pt modelId="{AA268C4D-4547-4695-881C-305F173003B3}" type="pres">
      <dgm:prSet presAssocID="{8DBA3360-0C2F-4A3E-B19A-A54CCAF5B778}" presName="outerComposite" presStyleCnt="0">
        <dgm:presLayoutVars>
          <dgm:chMax val="5"/>
          <dgm:dir/>
          <dgm:resizeHandles val="exact"/>
        </dgm:presLayoutVars>
      </dgm:prSet>
      <dgm:spPr/>
    </dgm:pt>
    <dgm:pt modelId="{90BE548C-0485-4DC5-8E88-876BBE361FAC}" type="pres">
      <dgm:prSet presAssocID="{8DBA3360-0C2F-4A3E-B19A-A54CCAF5B778}" presName="dummyMaxCanvas" presStyleCnt="0">
        <dgm:presLayoutVars/>
      </dgm:prSet>
      <dgm:spPr/>
    </dgm:pt>
    <dgm:pt modelId="{DC9C0C61-9E7D-4025-B7BD-503F1FBB6482}" type="pres">
      <dgm:prSet presAssocID="{8DBA3360-0C2F-4A3E-B19A-A54CCAF5B778}" presName="FourNodes_1" presStyleLbl="node1" presStyleIdx="0" presStyleCnt="4">
        <dgm:presLayoutVars>
          <dgm:bulletEnabled val="1"/>
        </dgm:presLayoutVars>
      </dgm:prSet>
      <dgm:spPr/>
    </dgm:pt>
    <dgm:pt modelId="{CF23FEB8-B1D4-4B00-840B-7CE36D8D8F5E}" type="pres">
      <dgm:prSet presAssocID="{8DBA3360-0C2F-4A3E-B19A-A54CCAF5B778}" presName="FourNodes_2" presStyleLbl="node1" presStyleIdx="1" presStyleCnt="4">
        <dgm:presLayoutVars>
          <dgm:bulletEnabled val="1"/>
        </dgm:presLayoutVars>
      </dgm:prSet>
      <dgm:spPr/>
    </dgm:pt>
    <dgm:pt modelId="{2BCD0E8E-7A74-4D16-B8CE-200571E6FCCE}" type="pres">
      <dgm:prSet presAssocID="{8DBA3360-0C2F-4A3E-B19A-A54CCAF5B778}" presName="FourNodes_3" presStyleLbl="node1" presStyleIdx="2" presStyleCnt="4">
        <dgm:presLayoutVars>
          <dgm:bulletEnabled val="1"/>
        </dgm:presLayoutVars>
      </dgm:prSet>
      <dgm:spPr/>
    </dgm:pt>
    <dgm:pt modelId="{0F142FFF-AC47-4E81-A240-144FF7EC017F}" type="pres">
      <dgm:prSet presAssocID="{8DBA3360-0C2F-4A3E-B19A-A54CCAF5B778}" presName="FourNodes_4" presStyleLbl="node1" presStyleIdx="3" presStyleCnt="4">
        <dgm:presLayoutVars>
          <dgm:bulletEnabled val="1"/>
        </dgm:presLayoutVars>
      </dgm:prSet>
      <dgm:spPr/>
    </dgm:pt>
    <dgm:pt modelId="{C1DFD6C0-3213-4640-8A3D-637FBD504BF9}" type="pres">
      <dgm:prSet presAssocID="{8DBA3360-0C2F-4A3E-B19A-A54CCAF5B778}" presName="FourConn_1-2" presStyleLbl="fgAccFollowNode1" presStyleIdx="0" presStyleCnt="3">
        <dgm:presLayoutVars>
          <dgm:bulletEnabled val="1"/>
        </dgm:presLayoutVars>
      </dgm:prSet>
      <dgm:spPr/>
    </dgm:pt>
    <dgm:pt modelId="{89A0E4CC-67BB-44B2-AB69-90D78A0F9EAB}" type="pres">
      <dgm:prSet presAssocID="{8DBA3360-0C2F-4A3E-B19A-A54CCAF5B778}" presName="FourConn_2-3" presStyleLbl="fgAccFollowNode1" presStyleIdx="1" presStyleCnt="3">
        <dgm:presLayoutVars>
          <dgm:bulletEnabled val="1"/>
        </dgm:presLayoutVars>
      </dgm:prSet>
      <dgm:spPr/>
    </dgm:pt>
    <dgm:pt modelId="{A592D098-B74F-46BA-BBEF-92425D11CC01}" type="pres">
      <dgm:prSet presAssocID="{8DBA3360-0C2F-4A3E-B19A-A54CCAF5B778}" presName="FourConn_3-4" presStyleLbl="fgAccFollowNode1" presStyleIdx="2" presStyleCnt="3" custFlipVert="0" custFlipHor="0" custScaleX="28870" custScaleY="40144" custLinFactX="18799" custLinFactY="-127460" custLinFactNeighborX="100000" custLinFactNeighborY="-200000">
        <dgm:presLayoutVars>
          <dgm:bulletEnabled val="1"/>
        </dgm:presLayoutVars>
      </dgm:prSet>
      <dgm:spPr/>
    </dgm:pt>
    <dgm:pt modelId="{9563CB30-7FA2-4BB0-B0CC-FD8FE4C56660}" type="pres">
      <dgm:prSet presAssocID="{8DBA3360-0C2F-4A3E-B19A-A54CCAF5B778}" presName="FourNodes_1_text" presStyleLbl="node1" presStyleIdx="3" presStyleCnt="4">
        <dgm:presLayoutVars>
          <dgm:bulletEnabled val="1"/>
        </dgm:presLayoutVars>
      </dgm:prSet>
      <dgm:spPr/>
    </dgm:pt>
    <dgm:pt modelId="{88FA6433-7208-44AF-AF68-3257A534CFBA}" type="pres">
      <dgm:prSet presAssocID="{8DBA3360-0C2F-4A3E-B19A-A54CCAF5B778}" presName="FourNodes_2_text" presStyleLbl="node1" presStyleIdx="3" presStyleCnt="4">
        <dgm:presLayoutVars>
          <dgm:bulletEnabled val="1"/>
        </dgm:presLayoutVars>
      </dgm:prSet>
      <dgm:spPr/>
    </dgm:pt>
    <dgm:pt modelId="{8D66013F-A68D-409B-B20C-958DA2C2D0AB}" type="pres">
      <dgm:prSet presAssocID="{8DBA3360-0C2F-4A3E-B19A-A54CCAF5B778}" presName="FourNodes_3_text" presStyleLbl="node1" presStyleIdx="3" presStyleCnt="4">
        <dgm:presLayoutVars>
          <dgm:bulletEnabled val="1"/>
        </dgm:presLayoutVars>
      </dgm:prSet>
      <dgm:spPr/>
    </dgm:pt>
    <dgm:pt modelId="{F051BCAA-774E-4460-B555-DB26690AC9ED}" type="pres">
      <dgm:prSet presAssocID="{8DBA3360-0C2F-4A3E-B19A-A54CCAF5B77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739903-DFE3-4702-B5A1-A07E42ED3F8F}" srcId="{8DBA3360-0C2F-4A3E-B19A-A54CCAF5B778}" destId="{09AF1C49-017C-46DF-81E9-E8753659BC62}" srcOrd="1" destOrd="0" parTransId="{5A09F086-E16A-4073-8A52-E435706193AF}" sibTransId="{327D4CFB-B2B7-4B56-9120-6EF128D446AA}"/>
    <dgm:cxn modelId="{234F050B-E385-4C03-AABA-9D93CA0CE59E}" srcId="{8DBA3360-0C2F-4A3E-B19A-A54CCAF5B778}" destId="{E1510FBD-DDE3-47DD-93CB-BFD299BA3510}" srcOrd="0" destOrd="0" parTransId="{A65C3FB6-7183-49A2-90E2-BF98CC789338}" sibTransId="{96C3F53F-12B8-435E-9575-D1CCF87D7358}"/>
    <dgm:cxn modelId="{F688BF3F-631B-4F69-9CAC-93E26AC139DF}" type="presOf" srcId="{96C3F53F-12B8-435E-9575-D1CCF87D7358}" destId="{C1DFD6C0-3213-4640-8A3D-637FBD504BF9}" srcOrd="0" destOrd="0" presId="urn:microsoft.com/office/officeart/2005/8/layout/vProcess5"/>
    <dgm:cxn modelId="{32C9FD45-70A7-4A6F-A0C8-C102C0B4B719}" type="presOf" srcId="{4BF9D230-8EFF-4478-8510-2DD77174F910}" destId="{A592D098-B74F-46BA-BBEF-92425D11CC01}" srcOrd="0" destOrd="0" presId="urn:microsoft.com/office/officeart/2005/8/layout/vProcess5"/>
    <dgm:cxn modelId="{DDBFA246-93F9-41AD-AFD6-ECE9EE32B9C7}" type="presOf" srcId="{09AF1C49-017C-46DF-81E9-E8753659BC62}" destId="{88FA6433-7208-44AF-AF68-3257A534CFBA}" srcOrd="1" destOrd="0" presId="urn:microsoft.com/office/officeart/2005/8/layout/vProcess5"/>
    <dgm:cxn modelId="{FA86917E-C07A-49EB-96FC-8B55AC3BC473}" type="presOf" srcId="{8DBA3360-0C2F-4A3E-B19A-A54CCAF5B778}" destId="{AA268C4D-4547-4695-881C-305F173003B3}" srcOrd="0" destOrd="0" presId="urn:microsoft.com/office/officeart/2005/8/layout/vProcess5"/>
    <dgm:cxn modelId="{5B85AC89-BAE3-46CB-937F-51BDE1BCCC55}" type="presOf" srcId="{E1510FBD-DDE3-47DD-93CB-BFD299BA3510}" destId="{DC9C0C61-9E7D-4025-B7BD-503F1FBB6482}" srcOrd="0" destOrd="0" presId="urn:microsoft.com/office/officeart/2005/8/layout/vProcess5"/>
    <dgm:cxn modelId="{042BD196-1A12-43EE-9425-1279C53B7114}" type="presOf" srcId="{1C682043-6A4E-4401-BF80-913BB655CCCD}" destId="{F051BCAA-774E-4460-B555-DB26690AC9ED}" srcOrd="1" destOrd="0" presId="urn:microsoft.com/office/officeart/2005/8/layout/vProcess5"/>
    <dgm:cxn modelId="{61C41D9F-3B25-4CF2-A9BA-FA061C83D063}" srcId="{8DBA3360-0C2F-4A3E-B19A-A54CCAF5B778}" destId="{1C682043-6A4E-4401-BF80-913BB655CCCD}" srcOrd="3" destOrd="0" parTransId="{D72BFFEA-2704-46E9-A34E-A1022364E69C}" sibTransId="{95461EE0-AB5D-407B-8ADF-F104E507FB5F}"/>
    <dgm:cxn modelId="{B41BD4B4-95C4-46B0-9F8A-D6A8BA714DF8}" type="presOf" srcId="{327D4CFB-B2B7-4B56-9120-6EF128D446AA}" destId="{89A0E4CC-67BB-44B2-AB69-90D78A0F9EAB}" srcOrd="0" destOrd="0" presId="urn:microsoft.com/office/officeart/2005/8/layout/vProcess5"/>
    <dgm:cxn modelId="{1DED76D7-E68D-4DF1-877E-19DF9A8011FB}" type="presOf" srcId="{46455FA8-CB1B-41AE-9645-45EBFC4AD7F3}" destId="{2BCD0E8E-7A74-4D16-B8CE-200571E6FCCE}" srcOrd="0" destOrd="0" presId="urn:microsoft.com/office/officeart/2005/8/layout/vProcess5"/>
    <dgm:cxn modelId="{FE5E95DD-79B7-4D6F-8FCB-233497F15F48}" type="presOf" srcId="{09AF1C49-017C-46DF-81E9-E8753659BC62}" destId="{CF23FEB8-B1D4-4B00-840B-7CE36D8D8F5E}" srcOrd="0" destOrd="0" presId="urn:microsoft.com/office/officeart/2005/8/layout/vProcess5"/>
    <dgm:cxn modelId="{C2714AE9-15BB-47BB-8DBF-365A1E5FB17F}" type="presOf" srcId="{46455FA8-CB1B-41AE-9645-45EBFC4AD7F3}" destId="{8D66013F-A68D-409B-B20C-958DA2C2D0AB}" srcOrd="1" destOrd="0" presId="urn:microsoft.com/office/officeart/2005/8/layout/vProcess5"/>
    <dgm:cxn modelId="{CCF8CDEC-87D6-418A-9E54-52D4333B8B60}" type="presOf" srcId="{1C682043-6A4E-4401-BF80-913BB655CCCD}" destId="{0F142FFF-AC47-4E81-A240-144FF7EC017F}" srcOrd="0" destOrd="0" presId="urn:microsoft.com/office/officeart/2005/8/layout/vProcess5"/>
    <dgm:cxn modelId="{F08378FB-2EAF-4884-8440-CEE05E16C892}" type="presOf" srcId="{E1510FBD-DDE3-47DD-93CB-BFD299BA3510}" destId="{9563CB30-7FA2-4BB0-B0CC-FD8FE4C56660}" srcOrd="1" destOrd="0" presId="urn:microsoft.com/office/officeart/2005/8/layout/vProcess5"/>
    <dgm:cxn modelId="{B05BCBFC-4B14-47EE-813E-A75B7BE8338D}" srcId="{8DBA3360-0C2F-4A3E-B19A-A54CCAF5B778}" destId="{46455FA8-CB1B-41AE-9645-45EBFC4AD7F3}" srcOrd="2" destOrd="0" parTransId="{E36AB745-7BF9-4BD9-8955-B8618DAAC846}" sibTransId="{4BF9D230-8EFF-4478-8510-2DD77174F910}"/>
    <dgm:cxn modelId="{9A408DBE-509D-4C0E-8BB8-0EF42BA4A9DC}" type="presParOf" srcId="{AA268C4D-4547-4695-881C-305F173003B3}" destId="{90BE548C-0485-4DC5-8E88-876BBE361FAC}" srcOrd="0" destOrd="0" presId="urn:microsoft.com/office/officeart/2005/8/layout/vProcess5"/>
    <dgm:cxn modelId="{B25D7C09-9EA8-4B05-932B-7531F1F600E0}" type="presParOf" srcId="{AA268C4D-4547-4695-881C-305F173003B3}" destId="{DC9C0C61-9E7D-4025-B7BD-503F1FBB6482}" srcOrd="1" destOrd="0" presId="urn:microsoft.com/office/officeart/2005/8/layout/vProcess5"/>
    <dgm:cxn modelId="{CFA6E5E0-326B-4899-B8BB-E434BBE80C9C}" type="presParOf" srcId="{AA268C4D-4547-4695-881C-305F173003B3}" destId="{CF23FEB8-B1D4-4B00-840B-7CE36D8D8F5E}" srcOrd="2" destOrd="0" presId="urn:microsoft.com/office/officeart/2005/8/layout/vProcess5"/>
    <dgm:cxn modelId="{CD5A3323-5CE6-40FE-8F87-FFFCD01F98AF}" type="presParOf" srcId="{AA268C4D-4547-4695-881C-305F173003B3}" destId="{2BCD0E8E-7A74-4D16-B8CE-200571E6FCCE}" srcOrd="3" destOrd="0" presId="urn:microsoft.com/office/officeart/2005/8/layout/vProcess5"/>
    <dgm:cxn modelId="{AB1DA406-2A98-4E48-97CE-F9396733B45A}" type="presParOf" srcId="{AA268C4D-4547-4695-881C-305F173003B3}" destId="{0F142FFF-AC47-4E81-A240-144FF7EC017F}" srcOrd="4" destOrd="0" presId="urn:microsoft.com/office/officeart/2005/8/layout/vProcess5"/>
    <dgm:cxn modelId="{3B1B016C-4B1A-4E28-BA44-09766E67D607}" type="presParOf" srcId="{AA268C4D-4547-4695-881C-305F173003B3}" destId="{C1DFD6C0-3213-4640-8A3D-637FBD504BF9}" srcOrd="5" destOrd="0" presId="urn:microsoft.com/office/officeart/2005/8/layout/vProcess5"/>
    <dgm:cxn modelId="{A1B1C314-79BE-4171-8F52-F906354B42F6}" type="presParOf" srcId="{AA268C4D-4547-4695-881C-305F173003B3}" destId="{89A0E4CC-67BB-44B2-AB69-90D78A0F9EAB}" srcOrd="6" destOrd="0" presId="urn:microsoft.com/office/officeart/2005/8/layout/vProcess5"/>
    <dgm:cxn modelId="{1A2E9289-649D-4A7A-AE60-D43B4A1436DA}" type="presParOf" srcId="{AA268C4D-4547-4695-881C-305F173003B3}" destId="{A592D098-B74F-46BA-BBEF-92425D11CC01}" srcOrd="7" destOrd="0" presId="urn:microsoft.com/office/officeart/2005/8/layout/vProcess5"/>
    <dgm:cxn modelId="{92651139-5470-49F6-B2B7-94F131A9E041}" type="presParOf" srcId="{AA268C4D-4547-4695-881C-305F173003B3}" destId="{9563CB30-7FA2-4BB0-B0CC-FD8FE4C56660}" srcOrd="8" destOrd="0" presId="urn:microsoft.com/office/officeart/2005/8/layout/vProcess5"/>
    <dgm:cxn modelId="{37DC8436-F745-4617-98F3-091E497FF6D8}" type="presParOf" srcId="{AA268C4D-4547-4695-881C-305F173003B3}" destId="{88FA6433-7208-44AF-AF68-3257A534CFBA}" srcOrd="9" destOrd="0" presId="urn:microsoft.com/office/officeart/2005/8/layout/vProcess5"/>
    <dgm:cxn modelId="{96F3E63A-F087-41BF-AB65-33F155FF3998}" type="presParOf" srcId="{AA268C4D-4547-4695-881C-305F173003B3}" destId="{8D66013F-A68D-409B-B20C-958DA2C2D0AB}" srcOrd="10" destOrd="0" presId="urn:microsoft.com/office/officeart/2005/8/layout/vProcess5"/>
    <dgm:cxn modelId="{0BE044EA-B500-409B-B7A7-6E0F054DE022}" type="presParOf" srcId="{AA268C4D-4547-4695-881C-305F173003B3}" destId="{F051BCAA-774E-4460-B555-DB26690AC9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0BB30-A795-4F8D-863F-C32CAE38B077}">
      <dsp:nvSpPr>
        <dsp:cNvPr id="0" name=""/>
        <dsp:cNvSpPr/>
      </dsp:nvSpPr>
      <dsp:spPr>
        <a:xfrm>
          <a:off x="173481" y="557061"/>
          <a:ext cx="907914" cy="907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A0F72-8FA5-435F-B0A8-778A6F1458C0}">
      <dsp:nvSpPr>
        <dsp:cNvPr id="0" name=""/>
        <dsp:cNvSpPr/>
      </dsp:nvSpPr>
      <dsp:spPr>
        <a:xfrm>
          <a:off x="364143" y="747723"/>
          <a:ext cx="526590" cy="526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E48D4-4BD4-43C0-A391-B0C806E1D227}">
      <dsp:nvSpPr>
        <dsp:cNvPr id="0" name=""/>
        <dsp:cNvSpPr/>
      </dsp:nvSpPr>
      <dsp:spPr>
        <a:xfrm>
          <a:off x="1275948" y="557061"/>
          <a:ext cx="2140082" cy="90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inaugurazione </a:t>
          </a:r>
          <a:endParaRPr lang="en-US" sz="1400" kern="1200" dirty="0"/>
        </a:p>
      </dsp:txBody>
      <dsp:txXfrm>
        <a:off x="1275948" y="557061"/>
        <a:ext cx="2140082" cy="907914"/>
      </dsp:txXfrm>
    </dsp:sp>
    <dsp:sp modelId="{D286C2F8-DF4D-4F25-B7BD-A4C18603C80C}">
      <dsp:nvSpPr>
        <dsp:cNvPr id="0" name=""/>
        <dsp:cNvSpPr/>
      </dsp:nvSpPr>
      <dsp:spPr>
        <a:xfrm>
          <a:off x="3788925" y="557061"/>
          <a:ext cx="907914" cy="9079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0DF7C-498C-4DA6-8EDF-DDF7D79DD365}">
      <dsp:nvSpPr>
        <dsp:cNvPr id="0" name=""/>
        <dsp:cNvSpPr/>
      </dsp:nvSpPr>
      <dsp:spPr>
        <a:xfrm>
          <a:off x="3979586" y="747723"/>
          <a:ext cx="526590" cy="526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A8719-AD59-44C6-8D09-014074D64EE7}">
      <dsp:nvSpPr>
        <dsp:cNvPr id="0" name=""/>
        <dsp:cNvSpPr/>
      </dsp:nvSpPr>
      <dsp:spPr>
        <a:xfrm>
          <a:off x="4891392" y="557061"/>
          <a:ext cx="2140082" cy="90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discorso di apertura</a:t>
          </a:r>
          <a:endParaRPr lang="en-US" sz="1400" kern="1200" dirty="0"/>
        </a:p>
      </dsp:txBody>
      <dsp:txXfrm>
        <a:off x="4891392" y="557061"/>
        <a:ext cx="2140082" cy="907914"/>
      </dsp:txXfrm>
    </dsp:sp>
    <dsp:sp modelId="{3F8F4EE7-B4B6-4E17-B29E-169F5FF8CF55}">
      <dsp:nvSpPr>
        <dsp:cNvPr id="0" name=""/>
        <dsp:cNvSpPr/>
      </dsp:nvSpPr>
      <dsp:spPr>
        <a:xfrm>
          <a:off x="7404368" y="557061"/>
          <a:ext cx="907914" cy="9079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F3DCB-6FD1-4628-81D1-D75DAFB5DEED}">
      <dsp:nvSpPr>
        <dsp:cNvPr id="0" name=""/>
        <dsp:cNvSpPr/>
      </dsp:nvSpPr>
      <dsp:spPr>
        <a:xfrm>
          <a:off x="7595030" y="747723"/>
          <a:ext cx="526590" cy="526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FA1BA-AEB8-4220-BCA7-A30F858F023D}">
      <dsp:nvSpPr>
        <dsp:cNvPr id="0" name=""/>
        <dsp:cNvSpPr/>
      </dsp:nvSpPr>
      <dsp:spPr>
        <a:xfrm>
          <a:off x="8506835" y="557061"/>
          <a:ext cx="2140082" cy="90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rispondere alle domande dei giornalisti</a:t>
          </a:r>
          <a:endParaRPr lang="en-US" sz="1400" kern="1200"/>
        </a:p>
      </dsp:txBody>
      <dsp:txXfrm>
        <a:off x="8506835" y="557061"/>
        <a:ext cx="2140082" cy="907914"/>
      </dsp:txXfrm>
    </dsp:sp>
    <dsp:sp modelId="{197DD1DD-E34D-4B5E-8CB0-8EC168C88E41}">
      <dsp:nvSpPr>
        <dsp:cNvPr id="0" name=""/>
        <dsp:cNvSpPr/>
      </dsp:nvSpPr>
      <dsp:spPr>
        <a:xfrm>
          <a:off x="173481" y="2065086"/>
          <a:ext cx="907914" cy="9079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05C79-2F4C-4DB9-86D3-52E8EBBB3CBB}">
      <dsp:nvSpPr>
        <dsp:cNvPr id="0" name=""/>
        <dsp:cNvSpPr/>
      </dsp:nvSpPr>
      <dsp:spPr>
        <a:xfrm>
          <a:off x="364143" y="2255748"/>
          <a:ext cx="526590" cy="5265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5215B-9306-4BCE-A1CE-2F9438A98277}">
      <dsp:nvSpPr>
        <dsp:cNvPr id="0" name=""/>
        <dsp:cNvSpPr/>
      </dsp:nvSpPr>
      <dsp:spPr>
        <a:xfrm>
          <a:off x="1275948" y="2065086"/>
          <a:ext cx="2140082" cy="90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iniziare la vendita di biglietti, cartoline, libri, ...</a:t>
          </a:r>
          <a:endParaRPr lang="en-US" sz="1400" kern="1200"/>
        </a:p>
      </dsp:txBody>
      <dsp:txXfrm>
        <a:off x="1275948" y="2065086"/>
        <a:ext cx="2140082" cy="907914"/>
      </dsp:txXfrm>
    </dsp:sp>
    <dsp:sp modelId="{47DB1A78-73DA-4C25-99D0-A8962CDEF86A}">
      <dsp:nvSpPr>
        <dsp:cNvPr id="0" name=""/>
        <dsp:cNvSpPr/>
      </dsp:nvSpPr>
      <dsp:spPr>
        <a:xfrm>
          <a:off x="3788925" y="2065086"/>
          <a:ext cx="907914" cy="9079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CA100-F9BA-425E-8407-474BC2B203BD}">
      <dsp:nvSpPr>
        <dsp:cNvPr id="0" name=""/>
        <dsp:cNvSpPr/>
      </dsp:nvSpPr>
      <dsp:spPr>
        <a:xfrm>
          <a:off x="3979586" y="2255748"/>
          <a:ext cx="526590" cy="5265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2906-EEFD-4B29-9C9A-1F01587E3385}">
      <dsp:nvSpPr>
        <dsp:cNvPr id="0" name=""/>
        <dsp:cNvSpPr/>
      </dsp:nvSpPr>
      <dsp:spPr>
        <a:xfrm>
          <a:off x="4891392" y="2065086"/>
          <a:ext cx="2140082" cy="90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avviare la visita guidata</a:t>
          </a:r>
          <a:endParaRPr lang="en-US" sz="1400" kern="1200"/>
        </a:p>
      </dsp:txBody>
      <dsp:txXfrm>
        <a:off x="4891392" y="2065086"/>
        <a:ext cx="2140082" cy="907914"/>
      </dsp:txXfrm>
    </dsp:sp>
    <dsp:sp modelId="{C10ADFFE-55B4-4127-A965-57187FE5DD28}">
      <dsp:nvSpPr>
        <dsp:cNvPr id="0" name=""/>
        <dsp:cNvSpPr/>
      </dsp:nvSpPr>
      <dsp:spPr>
        <a:xfrm>
          <a:off x="7404368" y="2065086"/>
          <a:ext cx="907914" cy="907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D9E77-0A3C-4F15-B8AA-8FE70A0704B2}">
      <dsp:nvSpPr>
        <dsp:cNvPr id="0" name=""/>
        <dsp:cNvSpPr/>
      </dsp:nvSpPr>
      <dsp:spPr>
        <a:xfrm>
          <a:off x="7595030" y="2255748"/>
          <a:ext cx="526590" cy="5265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63897-79B4-4D7F-837E-E0FD217D08BB}">
      <dsp:nvSpPr>
        <dsp:cNvPr id="0" name=""/>
        <dsp:cNvSpPr/>
      </dsp:nvSpPr>
      <dsp:spPr>
        <a:xfrm>
          <a:off x="8506835" y="2065086"/>
          <a:ext cx="2140082" cy="90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dare libero accesso ai tavoli con gli aperitivi e alle attività multimediali</a:t>
          </a:r>
          <a:br>
            <a:rPr lang="it-IT" sz="1400" kern="1200"/>
          </a:br>
          <a:endParaRPr lang="en-US" sz="1400" kern="1200"/>
        </a:p>
      </dsp:txBody>
      <dsp:txXfrm>
        <a:off x="8506835" y="2065086"/>
        <a:ext cx="2140082" cy="907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8C1DA-4BCC-4323-9A27-5B79CC905146}">
      <dsp:nvSpPr>
        <dsp:cNvPr id="0" name=""/>
        <dsp:cNvSpPr/>
      </dsp:nvSpPr>
      <dsp:spPr>
        <a:xfrm>
          <a:off x="0" y="2261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42C9B-656E-48FA-9F19-D8E206EF1A96}">
      <dsp:nvSpPr>
        <dsp:cNvPr id="0" name=""/>
        <dsp:cNvSpPr/>
      </dsp:nvSpPr>
      <dsp:spPr>
        <a:xfrm>
          <a:off x="346647" y="260097"/>
          <a:ext cx="630267" cy="630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8056F-E1DB-41B2-A6EB-2DB3853ABF54}">
      <dsp:nvSpPr>
        <dsp:cNvPr id="0" name=""/>
        <dsp:cNvSpPr/>
      </dsp:nvSpPr>
      <dsp:spPr>
        <a:xfrm>
          <a:off x="1323562" y="2261"/>
          <a:ext cx="4966663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 base allo spazio messo a disposizione si sceglierà una tra le seguenti idee alla volta:</a:t>
          </a:r>
          <a:endParaRPr lang="en-US" sz="1900" kern="1200" dirty="0"/>
        </a:p>
      </dsp:txBody>
      <dsp:txXfrm>
        <a:off x="1323562" y="2261"/>
        <a:ext cx="4966663" cy="1145941"/>
      </dsp:txXfrm>
    </dsp:sp>
    <dsp:sp modelId="{136E9405-3599-4E5A-93F2-F3328B0335A9}">
      <dsp:nvSpPr>
        <dsp:cNvPr id="0" name=""/>
        <dsp:cNvSpPr/>
      </dsp:nvSpPr>
      <dsp:spPr>
        <a:xfrm>
          <a:off x="0" y="1434688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5D269-0282-4CDF-885A-C3B45042AAB2}">
      <dsp:nvSpPr>
        <dsp:cNvPr id="0" name=""/>
        <dsp:cNvSpPr/>
      </dsp:nvSpPr>
      <dsp:spPr>
        <a:xfrm>
          <a:off x="1345886" y="1777365"/>
          <a:ext cx="630267" cy="630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AAED2-B66D-4EFC-9741-886AADBE8CFF}">
      <dsp:nvSpPr>
        <dsp:cNvPr id="0" name=""/>
        <dsp:cNvSpPr/>
      </dsp:nvSpPr>
      <dsp:spPr>
        <a:xfrm>
          <a:off x="2276541" y="1434688"/>
          <a:ext cx="3881695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musicisti/cantanti si esibiranno in performance romantiche;</a:t>
          </a:r>
          <a:endParaRPr lang="en-US" sz="1900" kern="1200" dirty="0"/>
        </a:p>
      </dsp:txBody>
      <dsp:txXfrm>
        <a:off x="2276541" y="1434688"/>
        <a:ext cx="3881695" cy="1145941"/>
      </dsp:txXfrm>
    </dsp:sp>
    <dsp:sp modelId="{EACC7A8F-AD92-4FF8-8E9B-D989698340F8}">
      <dsp:nvSpPr>
        <dsp:cNvPr id="0" name=""/>
        <dsp:cNvSpPr/>
      </dsp:nvSpPr>
      <dsp:spPr>
        <a:xfrm>
          <a:off x="0" y="2867115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5986A-5B15-43BB-A768-6BAF7A1CCE2A}">
      <dsp:nvSpPr>
        <dsp:cNvPr id="0" name=""/>
        <dsp:cNvSpPr/>
      </dsp:nvSpPr>
      <dsp:spPr>
        <a:xfrm>
          <a:off x="1487287" y="3077820"/>
          <a:ext cx="630267" cy="630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F9917-786D-4275-95AB-B3046C135231}">
      <dsp:nvSpPr>
        <dsp:cNvPr id="0" name=""/>
        <dsp:cNvSpPr/>
      </dsp:nvSpPr>
      <dsp:spPr>
        <a:xfrm>
          <a:off x="2356231" y="2833699"/>
          <a:ext cx="3873103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autori di libri romantici presenteranno il libro e faranno il firmacopie;</a:t>
          </a:r>
          <a:endParaRPr lang="en-US" sz="1900" kern="1200" dirty="0"/>
        </a:p>
      </dsp:txBody>
      <dsp:txXfrm>
        <a:off x="2356231" y="2833699"/>
        <a:ext cx="3873103" cy="1145941"/>
      </dsp:txXfrm>
    </dsp:sp>
    <dsp:sp modelId="{C9446D80-F143-44A8-B291-CB7B6FE35D9E}">
      <dsp:nvSpPr>
        <dsp:cNvPr id="0" name=""/>
        <dsp:cNvSpPr/>
      </dsp:nvSpPr>
      <dsp:spPr>
        <a:xfrm>
          <a:off x="0" y="4299542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70EB4-BD9A-4ABA-B067-3A3E535A3CF3}">
      <dsp:nvSpPr>
        <dsp:cNvPr id="0" name=""/>
        <dsp:cNvSpPr/>
      </dsp:nvSpPr>
      <dsp:spPr>
        <a:xfrm>
          <a:off x="1515567" y="4463110"/>
          <a:ext cx="630267" cy="630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F9799-D790-464E-8E8C-84C73004C87A}">
      <dsp:nvSpPr>
        <dsp:cNvPr id="0" name=""/>
        <dsp:cNvSpPr/>
      </dsp:nvSpPr>
      <dsp:spPr>
        <a:xfrm>
          <a:off x="2427329" y="4290111"/>
          <a:ext cx="3768555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chiamare uno stilista che spiegherà il tipo di ricamo/fattura degli abiti.</a:t>
          </a:r>
          <a:endParaRPr lang="en-US" sz="1900" kern="1200" dirty="0"/>
        </a:p>
      </dsp:txBody>
      <dsp:txXfrm>
        <a:off x="2427329" y="4290111"/>
        <a:ext cx="3768555" cy="1145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A6A7E-A2F5-438E-9151-2EBB1C5E8F62}">
      <dsp:nvSpPr>
        <dsp:cNvPr id="0" name=""/>
        <dsp:cNvSpPr/>
      </dsp:nvSpPr>
      <dsp:spPr>
        <a:xfrm>
          <a:off x="614635" y="95171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65EAE-ADAA-474C-83A0-0B8A41BEA734}">
      <dsp:nvSpPr>
        <dsp:cNvPr id="0" name=""/>
        <dsp:cNvSpPr/>
      </dsp:nvSpPr>
      <dsp:spPr>
        <a:xfrm>
          <a:off x="848635" y="118571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67F0F-7308-4E50-8D05-69C8C1B977CD}">
      <dsp:nvSpPr>
        <dsp:cNvPr id="0" name=""/>
        <dsp:cNvSpPr/>
      </dsp:nvSpPr>
      <dsp:spPr>
        <a:xfrm>
          <a:off x="263635" y="2391718"/>
          <a:ext cx="1800000" cy="23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La presenza di «</a:t>
          </a:r>
          <a:r>
            <a:rPr lang="it-IT" sz="1400" b="1" kern="1200" dirty="0"/>
            <a:t>guide</a:t>
          </a:r>
          <a:r>
            <a:rPr lang="it-IT" sz="1400" b="0" kern="1200" dirty="0"/>
            <a:t>»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La presenza </a:t>
          </a:r>
          <a:r>
            <a:rPr lang="it-IT" sz="1400" b="1" kern="1200" dirty="0"/>
            <a:t>campioni di tessuto </a:t>
          </a:r>
          <a:r>
            <a:rPr lang="it-IT" sz="1400" kern="1200" dirty="0"/>
            <a:t>per esperienze sensoriali</a:t>
          </a:r>
          <a:endParaRPr lang="en-US" sz="1400" kern="1200" dirty="0"/>
        </a:p>
      </dsp:txBody>
      <dsp:txXfrm>
        <a:off x="263635" y="2391718"/>
        <a:ext cx="1800000" cy="2368833"/>
      </dsp:txXfrm>
    </dsp:sp>
    <dsp:sp modelId="{5860C8B4-95C3-4EC0-A115-15EA55F1421C}">
      <dsp:nvSpPr>
        <dsp:cNvPr id="0" name=""/>
        <dsp:cNvSpPr/>
      </dsp:nvSpPr>
      <dsp:spPr>
        <a:xfrm>
          <a:off x="2729635" y="95171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C5E07-476A-444B-A619-479572BA505C}">
      <dsp:nvSpPr>
        <dsp:cNvPr id="0" name=""/>
        <dsp:cNvSpPr/>
      </dsp:nvSpPr>
      <dsp:spPr>
        <a:xfrm>
          <a:off x="2963635" y="118571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BE1D-E6C5-430A-9CFA-2B5EDD8A6815}">
      <dsp:nvSpPr>
        <dsp:cNvPr id="0" name=""/>
        <dsp:cNvSpPr/>
      </dsp:nvSpPr>
      <dsp:spPr>
        <a:xfrm>
          <a:off x="2378635" y="2391718"/>
          <a:ext cx="1800000" cy="23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bozzetti di abiti su disegni di corpi già stampati PER </a:t>
          </a:r>
          <a:r>
            <a:rPr lang="it-IT" sz="1400" b="1" kern="1200" dirty="0"/>
            <a:t>LABORATORI DI DISEGNO </a:t>
          </a:r>
          <a:r>
            <a:rPr lang="it-IT" sz="1400" kern="1200" dirty="0"/>
            <a:t>DIRETTI Ai </a:t>
          </a:r>
          <a:r>
            <a:rPr lang="it-IT" sz="1400" b="1" kern="1200" dirty="0"/>
            <a:t>bambini</a:t>
          </a:r>
          <a:endParaRPr lang="en-US" sz="1400" b="1" kern="1200" dirty="0"/>
        </a:p>
      </dsp:txBody>
      <dsp:txXfrm>
        <a:off x="2378635" y="2391718"/>
        <a:ext cx="1800000" cy="2368833"/>
      </dsp:txXfrm>
    </dsp:sp>
    <dsp:sp modelId="{0866AD84-F32C-4202-9171-740AA19EEAC9}">
      <dsp:nvSpPr>
        <dsp:cNvPr id="0" name=""/>
        <dsp:cNvSpPr/>
      </dsp:nvSpPr>
      <dsp:spPr>
        <a:xfrm>
          <a:off x="4844635" y="95171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319CE-6C5D-4920-9F2D-C6B2018571CB}">
      <dsp:nvSpPr>
        <dsp:cNvPr id="0" name=""/>
        <dsp:cNvSpPr/>
      </dsp:nvSpPr>
      <dsp:spPr>
        <a:xfrm>
          <a:off x="5078635" y="118571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A38DB-9D47-4373-8584-EF9C986D4D2C}">
      <dsp:nvSpPr>
        <dsp:cNvPr id="0" name=""/>
        <dsp:cNvSpPr/>
      </dsp:nvSpPr>
      <dsp:spPr>
        <a:xfrm>
          <a:off x="4493635" y="2391718"/>
          <a:ext cx="1800000" cy="23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Corsi o laboratori pomeridiani … utilizzando formule già realizzate dal museo </a:t>
          </a:r>
          <a:br>
            <a:rPr lang="it-IT" sz="1400" kern="1200" dirty="0"/>
          </a:br>
          <a:r>
            <a:rPr lang="it-IT" sz="1400" kern="1200" dirty="0"/>
            <a:t>(su prenotazione, costo tra 5 e 10 €, numero chiuso);</a:t>
          </a:r>
          <a:endParaRPr lang="en-US" sz="1400" kern="1200" dirty="0"/>
        </a:p>
      </dsp:txBody>
      <dsp:txXfrm>
        <a:off x="4493635" y="2391718"/>
        <a:ext cx="1800000" cy="2368833"/>
      </dsp:txXfrm>
    </dsp:sp>
    <dsp:sp modelId="{38F0AD78-4B3E-4626-B62A-257E0D1B5B59}">
      <dsp:nvSpPr>
        <dsp:cNvPr id="0" name=""/>
        <dsp:cNvSpPr/>
      </dsp:nvSpPr>
      <dsp:spPr>
        <a:xfrm>
          <a:off x="6959635" y="95171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3785-6EFC-4F3E-BDED-2BC7CAD46FE2}">
      <dsp:nvSpPr>
        <dsp:cNvPr id="0" name=""/>
        <dsp:cNvSpPr/>
      </dsp:nvSpPr>
      <dsp:spPr>
        <a:xfrm>
          <a:off x="7193635" y="118571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96D7B-E6D7-4365-933C-8269AD3C0F11}">
      <dsp:nvSpPr>
        <dsp:cNvPr id="0" name=""/>
        <dsp:cNvSpPr/>
      </dsp:nvSpPr>
      <dsp:spPr>
        <a:xfrm>
          <a:off x="6608635" y="2391718"/>
          <a:ext cx="1800000" cy="23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1" kern="1200" dirty="0"/>
            <a:t>verso la fine del progetto</a:t>
          </a:r>
          <a:r>
            <a:rPr lang="it-IT" sz="1400" kern="1200" dirty="0"/>
            <a:t>: premiazione del vincitore del </a:t>
          </a:r>
          <a:r>
            <a:rPr lang="it-IT" sz="1400" b="1" kern="1200" dirty="0"/>
            <a:t>concorso "domanda e risposta" </a:t>
          </a:r>
          <a:br>
            <a:rPr lang="it-IT" sz="1400" b="1" kern="1200" dirty="0"/>
          </a:br>
          <a:r>
            <a:rPr lang="it-IT" sz="1400" kern="1200" dirty="0"/>
            <a:t>(premio: </a:t>
          </a:r>
          <a:br>
            <a:rPr lang="it-IT" sz="1400" kern="1200" dirty="0"/>
          </a:br>
          <a:r>
            <a:rPr lang="it-IT" sz="1400" kern="1200" dirty="0"/>
            <a:t>visita gratuita </a:t>
          </a:r>
          <a:br>
            <a:rPr lang="it-IT" sz="1400" kern="1200" dirty="0"/>
          </a:br>
          <a:r>
            <a:rPr lang="it-IT" sz="1400" kern="1200" dirty="0"/>
            <a:t>al museo)</a:t>
          </a:r>
          <a:endParaRPr lang="en-US" sz="1400" kern="1200" dirty="0"/>
        </a:p>
      </dsp:txBody>
      <dsp:txXfrm>
        <a:off x="6608635" y="2391718"/>
        <a:ext cx="1800000" cy="2368833"/>
      </dsp:txXfrm>
    </dsp:sp>
    <dsp:sp modelId="{1D5BFAB1-6866-468F-B388-AF969245B024}">
      <dsp:nvSpPr>
        <dsp:cNvPr id="0" name=""/>
        <dsp:cNvSpPr/>
      </dsp:nvSpPr>
      <dsp:spPr>
        <a:xfrm>
          <a:off x="9074635" y="95171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D8D1-2BAA-4007-8136-498CC1CD4083}">
      <dsp:nvSpPr>
        <dsp:cNvPr id="0" name=""/>
        <dsp:cNvSpPr/>
      </dsp:nvSpPr>
      <dsp:spPr>
        <a:xfrm>
          <a:off x="9308635" y="118571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EDB82-F371-4AA9-8973-8A70B9A6D009}">
      <dsp:nvSpPr>
        <dsp:cNvPr id="0" name=""/>
        <dsp:cNvSpPr/>
      </dsp:nvSpPr>
      <dsp:spPr>
        <a:xfrm>
          <a:off x="8723635" y="2391718"/>
          <a:ext cx="1800000" cy="23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1" kern="1200" dirty="0"/>
            <a:t>A fine progetto:</a:t>
          </a:r>
          <a:br>
            <a:rPr lang="it-IT" sz="1400" b="1" kern="1200" dirty="0"/>
          </a:br>
          <a:r>
            <a:rPr lang="it-IT" sz="1400" kern="1200" dirty="0"/>
            <a:t> premiazione dei vincitori della </a:t>
          </a:r>
          <a:r>
            <a:rPr lang="it-IT" sz="1400" b="1" kern="1200" dirty="0"/>
            <a:t>pesca</a:t>
          </a:r>
          <a:r>
            <a:rPr lang="it-IT" sz="1400" kern="1200" dirty="0"/>
            <a:t>:</a:t>
          </a:r>
          <a:br>
            <a:rPr lang="it-IT" sz="1400" kern="1200" dirty="0"/>
          </a:br>
          <a:r>
            <a:rPr lang="it-IT" sz="1200" u="sng" kern="1200" dirty="0"/>
            <a:t> primo premio</a:t>
          </a:r>
          <a:r>
            <a:rPr lang="it-IT" sz="1200" kern="1200" dirty="0"/>
            <a:t> = visita gratuita al museo; </a:t>
          </a:r>
          <a:r>
            <a:rPr lang="it-IT" sz="1200" u="sng" kern="1200" dirty="0"/>
            <a:t>secondo premio </a:t>
          </a:r>
          <a:r>
            <a:rPr lang="it-IT" sz="1200" kern="1200" dirty="0"/>
            <a:t>= copia del libro "Donne" gratuito; </a:t>
          </a:r>
          <a:r>
            <a:rPr lang="it-IT" sz="1200" u="sng" kern="1200" dirty="0"/>
            <a:t>terzo premio </a:t>
          </a:r>
          <a:r>
            <a:rPr lang="it-IT" sz="1200" kern="1200" dirty="0"/>
            <a:t>= accesso gratuito ad uno dei corsi</a:t>
          </a:r>
          <a:r>
            <a:rPr lang="it-IT" sz="1100" kern="1200" dirty="0"/>
            <a:t>.</a:t>
          </a:r>
          <a:endParaRPr lang="en-US" sz="1200" kern="1200" dirty="0"/>
        </a:p>
      </dsp:txBody>
      <dsp:txXfrm>
        <a:off x="8723635" y="2391718"/>
        <a:ext cx="1800000" cy="2368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C0C61-9E7D-4025-B7BD-503F1FBB6482}">
      <dsp:nvSpPr>
        <dsp:cNvPr id="0" name=""/>
        <dsp:cNvSpPr/>
      </dsp:nvSpPr>
      <dsp:spPr>
        <a:xfrm>
          <a:off x="0" y="0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Sia realizzabile</a:t>
          </a:r>
          <a:endParaRPr lang="en-US" sz="2000" kern="1200" dirty="0"/>
        </a:p>
      </dsp:txBody>
      <dsp:txXfrm>
        <a:off x="22746" y="22746"/>
        <a:ext cx="7752669" cy="731121"/>
      </dsp:txXfrm>
    </dsp:sp>
    <dsp:sp modelId="{CF23FEB8-B1D4-4B00-840B-7CE36D8D8F5E}">
      <dsp:nvSpPr>
        <dsp:cNvPr id="0" name=""/>
        <dsp:cNvSpPr/>
      </dsp:nvSpPr>
      <dsp:spPr>
        <a:xfrm>
          <a:off x="724966" y="917816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2980"/>
                <a:satOff val="-9616"/>
                <a:lumOff val="117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852980"/>
                <a:satOff val="-9616"/>
                <a:lumOff val="117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Permetta al museo di ottenere maggiore notorietà e riconoscimento</a:t>
          </a:r>
          <a:endParaRPr lang="en-US" sz="2000" kern="1200" dirty="0"/>
        </a:p>
      </dsp:txBody>
      <dsp:txXfrm>
        <a:off x="747712" y="940562"/>
        <a:ext cx="7381062" cy="731121"/>
      </dsp:txXfrm>
    </dsp:sp>
    <dsp:sp modelId="{2BCD0E8E-7A74-4D16-B8CE-200571E6FCCE}">
      <dsp:nvSpPr>
        <dsp:cNvPr id="0" name=""/>
        <dsp:cNvSpPr/>
      </dsp:nvSpPr>
      <dsp:spPr>
        <a:xfrm>
          <a:off x="1439113" y="1835632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05961"/>
                <a:satOff val="-19232"/>
                <a:lumOff val="23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705961"/>
                <a:satOff val="-19232"/>
                <a:lumOff val="23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Valorizzi la fattura degli abiti anche agli occhi del grande pubblico</a:t>
          </a:r>
          <a:endParaRPr lang="en-US" sz="2000" kern="1200" dirty="0"/>
        </a:p>
      </dsp:txBody>
      <dsp:txXfrm>
        <a:off x="1461859" y="1858378"/>
        <a:ext cx="7391882" cy="731121"/>
      </dsp:txXfrm>
    </dsp:sp>
    <dsp:sp modelId="{0F142FFF-AC47-4E81-A240-144FF7EC017F}">
      <dsp:nvSpPr>
        <dsp:cNvPr id="0" name=""/>
        <dsp:cNvSpPr/>
      </dsp:nvSpPr>
      <dsp:spPr>
        <a:xfrm>
          <a:off x="2164079" y="2753448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PORTARE IL MUSEO «FUORI» SIGNIFICA PORTARE PIÙ PERSONE «DENTRO»</a:t>
          </a:r>
          <a:endParaRPr lang="en-US" sz="2000" kern="1200" dirty="0"/>
        </a:p>
      </dsp:txBody>
      <dsp:txXfrm>
        <a:off x="2186825" y="2776194"/>
        <a:ext cx="7381062" cy="731121"/>
      </dsp:txXfrm>
    </dsp:sp>
    <dsp:sp modelId="{C1DFD6C0-3213-4640-8A3D-637FBD504BF9}">
      <dsp:nvSpPr>
        <dsp:cNvPr id="0" name=""/>
        <dsp:cNvSpPr/>
      </dsp:nvSpPr>
      <dsp:spPr>
        <a:xfrm>
          <a:off x="8151521" y="594815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265101" y="594815"/>
        <a:ext cx="277638" cy="379860"/>
      </dsp:txXfrm>
    </dsp:sp>
    <dsp:sp modelId="{89A0E4CC-67BB-44B2-AB69-90D78A0F9EAB}">
      <dsp:nvSpPr>
        <dsp:cNvPr id="0" name=""/>
        <dsp:cNvSpPr/>
      </dsp:nvSpPr>
      <dsp:spPr>
        <a:xfrm>
          <a:off x="8876487" y="1512631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904177"/>
            <a:satOff val="-1973"/>
            <a:lumOff val="-13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904177"/>
              <a:satOff val="-1973"/>
              <a:lumOff val="-1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0067" y="1512631"/>
        <a:ext cx="277638" cy="379860"/>
      </dsp:txXfrm>
    </dsp:sp>
    <dsp:sp modelId="{A592D098-B74F-46BA-BBEF-92425D11CC01}">
      <dsp:nvSpPr>
        <dsp:cNvPr id="0" name=""/>
        <dsp:cNvSpPr/>
      </dsp:nvSpPr>
      <dsp:spPr>
        <a:xfrm>
          <a:off x="10369862" y="928509"/>
          <a:ext cx="145735" cy="202646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0402652" y="928509"/>
        <a:ext cx="80155" cy="16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8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1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0354" y="2450385"/>
            <a:ext cx="9448800" cy="97683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>
                <a:latin typeface="Century Gothic"/>
                <a:ea typeface="PMingLiU-ExtB"/>
                <a:cs typeface="Courier New"/>
              </a:rPr>
              <a:t>Abiti in trasferta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728" y="4324565"/>
            <a:ext cx="10250806" cy="1131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dirty="0"/>
              <a:t>Progetto di Caromani Carlotta, Mattesco Lucia, </a:t>
            </a:r>
          </a:p>
          <a:p>
            <a:pPr algn="ctr"/>
            <a:r>
              <a:rPr lang="it-IT" dirty="0" err="1"/>
              <a:t>Mihaylov</a:t>
            </a:r>
            <a:r>
              <a:rPr lang="it-IT" dirty="0"/>
              <a:t> Konstantin, </a:t>
            </a:r>
            <a:r>
              <a:rPr lang="it-IT" dirty="0" err="1"/>
              <a:t>Mushi</a:t>
            </a:r>
            <a:r>
              <a:rPr lang="it-IT" dirty="0"/>
              <a:t> Ester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01C84C-7B1A-4D13-93E8-4C2A07A2A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448" y="321783"/>
            <a:ext cx="879896" cy="12254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628E4A-9C8B-4B4C-9DE8-ACCCF8A3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91" y="497819"/>
            <a:ext cx="2685510" cy="7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8C269-DF9F-4BAB-B3B8-306DB689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rgbClr val="2300C8"/>
                </a:solidFill>
              </a:rPr>
              <a:t>gestione</a:t>
            </a:r>
            <a:endParaRPr lang="it-IT" b="1" dirty="0">
              <a:solidFill>
                <a:srgbClr val="2300C8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90945-CA20-4247-8D1C-6ACBD220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Per consolidare l’iniziativa sarà necessario una fase sperimentale durante la quale si dovrà:</a:t>
            </a:r>
          </a:p>
          <a:p>
            <a:r>
              <a:rPr lang="it-IT" b="1" dirty="0">
                <a:solidFill>
                  <a:srgbClr val="E5224E"/>
                </a:solidFill>
              </a:rPr>
              <a:t>Monitorare</a:t>
            </a:r>
            <a:r>
              <a:rPr lang="it-IT" dirty="0"/>
              <a:t> le attività (annotare ciò che ha avuto successo e cosa no)</a:t>
            </a:r>
          </a:p>
          <a:p>
            <a:r>
              <a:rPr lang="it-IT" b="1" dirty="0">
                <a:solidFill>
                  <a:srgbClr val="E5224E"/>
                </a:solidFill>
              </a:rPr>
              <a:t>Valutarle</a:t>
            </a:r>
            <a:r>
              <a:rPr lang="it-IT" dirty="0"/>
              <a:t>, riproponendo le idee migliori e scartando quelle che non hanno dato profitto</a:t>
            </a:r>
          </a:p>
          <a:p>
            <a:r>
              <a:rPr lang="it-IT" b="1" dirty="0">
                <a:solidFill>
                  <a:srgbClr val="E5224E"/>
                </a:solidFill>
              </a:rPr>
              <a:t>Controllare</a:t>
            </a:r>
            <a:r>
              <a:rPr lang="it-IT" dirty="0"/>
              <a:t> le spese in relazione al budget.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A258CC-676E-469C-B337-B854B3735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0937" y="2501159"/>
            <a:ext cx="3410926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5DD408E-360B-4FD1-A452-D7D8843D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90" y="1385308"/>
            <a:ext cx="9324320" cy="5174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74E60D9-3630-4F5D-8DE8-29D590C51D35}"/>
              </a:ext>
            </a:extLst>
          </p:cNvPr>
          <p:cNvSpPr txBox="1">
            <a:spLocks/>
          </p:cNvSpPr>
          <p:nvPr/>
        </p:nvSpPr>
        <p:spPr>
          <a:xfrm>
            <a:off x="3119535" y="381817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b="1" dirty="0">
                <a:solidFill>
                  <a:srgbClr val="2300C8"/>
                </a:solidFill>
              </a:rPr>
              <a:t>Analisi </a:t>
            </a:r>
            <a:r>
              <a:rPr lang="it-IT" sz="4400" b="1" dirty="0" err="1">
                <a:solidFill>
                  <a:srgbClr val="2300C8"/>
                </a:solidFill>
              </a:rPr>
              <a:t>swot</a:t>
            </a:r>
            <a:endParaRPr lang="it-IT" b="1" dirty="0">
              <a:solidFill>
                <a:srgbClr val="23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A1E20CE-0B8A-416A-9C8E-9FA2D843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2" y="898612"/>
            <a:ext cx="7837716" cy="506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2115840-EFD7-41AC-97F5-31A8557F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23" y="1074058"/>
            <a:ext cx="9535354" cy="4709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0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1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C6C6ABB-77DA-4A6A-9249-C20A8919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14" y="794936"/>
            <a:ext cx="9662886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/>
              <a:t>Crediamo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«</a:t>
            </a:r>
            <a:r>
              <a:rPr lang="en-US" sz="4000" dirty="0" err="1"/>
              <a:t>abiti</a:t>
            </a:r>
            <a:r>
              <a:rPr lang="en-US" sz="4000" dirty="0"/>
              <a:t> in </a:t>
            </a:r>
            <a:r>
              <a:rPr lang="en-US" sz="4000" dirty="0" err="1"/>
              <a:t>trasferta</a:t>
            </a:r>
            <a:r>
              <a:rPr lang="en-US" sz="4000" dirty="0"/>
              <a:t>»:</a:t>
            </a:r>
          </a:p>
        </p:txBody>
      </p:sp>
      <p:graphicFrame>
        <p:nvGraphicFramePr>
          <p:cNvPr id="23" name="Segnaposto contenuto 4">
            <a:extLst>
              <a:ext uri="{FF2B5EF4-FFF2-40B4-BE49-F238E27FC236}">
                <a16:creationId xmlns:a16="http://schemas.microsoft.com/office/drawing/2014/main" id="{CC24D6C2-DD2B-4892-8FF2-56FBB8333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87476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8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C9C0C61-9E7D-4025-B7BD-503F1FBB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graphicEl>
                                              <a:dgm id="{DC9C0C61-9E7D-4025-B7BD-503F1FBB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graphicEl>
                                              <a:dgm id="{DC9C0C61-9E7D-4025-B7BD-503F1FBB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graphicEl>
                                              <a:dgm id="{DC9C0C61-9E7D-4025-B7BD-503F1FBB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>
                                            <p:graphicEl>
                                              <a:dgm id="{DC9C0C61-9E7D-4025-B7BD-503F1FBB6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1DFD6C0-3213-4640-8A3D-637FBD50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graphicEl>
                                              <a:dgm id="{C1DFD6C0-3213-4640-8A3D-637FBD50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graphicEl>
                                              <a:dgm id="{C1DFD6C0-3213-4640-8A3D-637FBD50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graphicEl>
                                              <a:dgm id="{C1DFD6C0-3213-4640-8A3D-637FBD50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graphicEl>
                                              <a:dgm id="{C1DFD6C0-3213-4640-8A3D-637FBD504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F23FEB8-B1D4-4B00-840B-7CE36D8D8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graphicEl>
                                              <a:dgm id="{CF23FEB8-B1D4-4B00-840B-7CE36D8D8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graphicEl>
                                              <a:dgm id="{CF23FEB8-B1D4-4B00-840B-7CE36D8D8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graphicEl>
                                              <a:dgm id="{CF23FEB8-B1D4-4B00-840B-7CE36D8D8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graphicEl>
                                              <a:dgm id="{CF23FEB8-B1D4-4B00-840B-7CE36D8D8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9A0E4CC-67BB-44B2-AB69-90D78A0F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graphicEl>
                                              <a:dgm id="{89A0E4CC-67BB-44B2-AB69-90D78A0F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graphicEl>
                                              <a:dgm id="{89A0E4CC-67BB-44B2-AB69-90D78A0F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graphicEl>
                                              <a:dgm id="{89A0E4CC-67BB-44B2-AB69-90D78A0F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graphicEl>
                                              <a:dgm id="{89A0E4CC-67BB-44B2-AB69-90D78A0F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BCD0E8E-7A74-4D16-B8CE-200571E6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graphicEl>
                                              <a:dgm id="{2BCD0E8E-7A74-4D16-B8CE-200571E6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graphicEl>
                                              <a:dgm id="{2BCD0E8E-7A74-4D16-B8CE-200571E6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graphicEl>
                                              <a:dgm id="{2BCD0E8E-7A74-4D16-B8CE-200571E6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>
                                            <p:graphicEl>
                                              <a:dgm id="{2BCD0E8E-7A74-4D16-B8CE-200571E6F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592D098-B74F-46BA-BBEF-92425D11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graphicEl>
                                              <a:dgm id="{A592D098-B74F-46BA-BBEF-92425D11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graphicEl>
                                              <a:dgm id="{A592D098-B74F-46BA-BBEF-92425D11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graphicEl>
                                              <a:dgm id="{A592D098-B74F-46BA-BBEF-92425D11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graphicEl>
                                              <a:dgm id="{A592D098-B74F-46BA-BBEF-92425D11C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F142FFF-AC47-4E81-A240-144FF7EC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graphicEl>
                                              <a:dgm id="{0F142FFF-AC47-4E81-A240-144FF7EC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graphicEl>
                                              <a:dgm id="{0F142FFF-AC47-4E81-A240-144FF7EC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graphicEl>
                                              <a:dgm id="{0F142FFF-AC47-4E81-A240-144FF7EC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>
                                            <p:graphicEl>
                                              <a:dgm id="{0F142FFF-AC47-4E81-A240-144FF7EC0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A982-4F27-4A08-B09E-2791E3422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EE259D-0DE3-428D-9EB5-F9003F827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96" y="4175682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Progetto di Caromani Carlotta, Mattesco Lucia, </a:t>
            </a:r>
          </a:p>
          <a:p>
            <a:pPr algn="ctr"/>
            <a:r>
              <a:rPr lang="it-IT" dirty="0" err="1"/>
              <a:t>Mihaylov</a:t>
            </a:r>
            <a:r>
              <a:rPr lang="it-IT" dirty="0"/>
              <a:t> Konstantin, </a:t>
            </a:r>
            <a:r>
              <a:rPr lang="it-IT" dirty="0" err="1"/>
              <a:t>Mushi</a:t>
            </a:r>
            <a:r>
              <a:rPr lang="it-IT" dirty="0"/>
              <a:t> Ester</a:t>
            </a:r>
          </a:p>
          <a:p>
            <a:endParaRPr lang="it-IT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0556A17-3DFC-4815-AD56-B3225B9F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91" y="497819"/>
            <a:ext cx="2685510" cy="758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4E003-CF30-4883-97BC-1A040CDF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448" y="321783"/>
            <a:ext cx="879896" cy="12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6D9D-009E-4AC9-8E24-812054DF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86" y="595086"/>
            <a:ext cx="10822034" cy="81935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2300C8"/>
                </a:solidFill>
              </a:rPr>
              <a:t>Problemi</a:t>
            </a:r>
          </a:p>
        </p:txBody>
      </p:sp>
      <p:pic>
        <p:nvPicPr>
          <p:cNvPr id="4" name="Immagine 3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C3950A3D-74B8-417F-B3B0-2F2D7D57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5" y="2028037"/>
            <a:ext cx="11624076" cy="40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D6A3-7B70-4B14-B65C-72F0647D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24" y="632241"/>
            <a:ext cx="10822034" cy="81935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2300C8"/>
                </a:solidFill>
              </a:rPr>
              <a:t>obiettivi</a:t>
            </a:r>
          </a:p>
        </p:txBody>
      </p: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346F208-069B-45DD-854A-467D8DDB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4" y="2227510"/>
            <a:ext cx="11321142" cy="41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C33C7-20A9-4F99-AB91-06D62FA5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318" y="343428"/>
            <a:ext cx="7434070" cy="143228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300C8"/>
                </a:solidFill>
              </a:rPr>
              <a:t>Analisi</a:t>
            </a:r>
            <a:br>
              <a:rPr lang="it-IT" dirty="0"/>
            </a:br>
            <a:r>
              <a:rPr lang="it-IT" dirty="0"/>
              <a:t>Location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C8DBA-D7B5-4A9A-845B-43FBEA62A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2062-4C90-4FBB-823C-BE0A05C9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694" y="1512697"/>
            <a:ext cx="7739318" cy="2194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600" dirty="0">
                <a:ea typeface="+mn-lt"/>
                <a:cs typeface="+mn-lt"/>
              </a:rPr>
              <a:t>parchi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piazze di città d'arte</a:t>
            </a:r>
            <a:endParaRPr lang="it-IT" sz="1600" dirty="0"/>
          </a:p>
          <a:p>
            <a:pPr marL="0" indent="0">
              <a:buNone/>
            </a:pPr>
            <a:r>
              <a:rPr lang="it-IT" sz="1600" u="sng" dirty="0">
                <a:ea typeface="+mn-lt"/>
                <a:cs typeface="+mn-lt"/>
              </a:rPr>
              <a:t>rischi</a:t>
            </a:r>
            <a:r>
              <a:rPr lang="it-IT" sz="1600" dirty="0">
                <a:ea typeface="+mn-lt"/>
                <a:cs typeface="+mn-lt"/>
              </a:rPr>
              <a:t>: eventi atmosferici, ambiente naturale, stagionalità, danneggiamento, trasporto, possibili furti.</a:t>
            </a:r>
            <a:endParaRPr lang="it-IT" sz="1600" dirty="0"/>
          </a:p>
          <a:p>
            <a:pPr marL="0" indent="0">
              <a:buNone/>
            </a:pPr>
            <a:r>
              <a:rPr lang="it-IT" sz="1600" u="sng" dirty="0">
                <a:ea typeface="+mn-lt"/>
                <a:cs typeface="+mn-lt"/>
              </a:rPr>
              <a:t>soluzioni</a:t>
            </a:r>
            <a:r>
              <a:rPr lang="it-IT" sz="1600" dirty="0">
                <a:ea typeface="+mn-lt"/>
                <a:cs typeface="+mn-lt"/>
              </a:rPr>
              <a:t>: personale di sicurezza, accertamento condizioni atmosferiche e orografiche del luogo.</a:t>
            </a:r>
            <a:endParaRPr lang="it-IT" sz="1600" dirty="0"/>
          </a:p>
          <a:p>
            <a:pPr marL="0" indent="0">
              <a:buNone/>
            </a:pPr>
            <a:endParaRPr lang="it-IT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it-IT" sz="1600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B5457-EB55-4866-BC34-32B485C98595}"/>
              </a:ext>
            </a:extLst>
          </p:cNvPr>
          <p:cNvSpPr txBox="1"/>
          <p:nvPr/>
        </p:nvSpPr>
        <p:spPr>
          <a:xfrm>
            <a:off x="3960373" y="3914175"/>
            <a:ext cx="8321615" cy="19348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it-IT" sz="1600" dirty="0">
                <a:ea typeface="+mn-lt"/>
                <a:cs typeface="+mn-lt"/>
              </a:rPr>
              <a:t>palazzi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it-IT" sz="1600" dirty="0">
                <a:ea typeface="+mn-lt"/>
                <a:cs typeface="+mn-lt"/>
              </a:rPr>
              <a:t>musei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 u="sng" dirty="0">
                <a:ea typeface="+mn-lt"/>
                <a:cs typeface="+mn-lt"/>
              </a:rPr>
              <a:t>rischi</a:t>
            </a:r>
            <a:r>
              <a:rPr lang="it-IT" sz="1600" dirty="0">
                <a:ea typeface="+mn-lt"/>
                <a:cs typeface="+mn-lt"/>
              </a:rPr>
              <a:t>: possibili furti.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 u="sng" dirty="0">
                <a:ea typeface="+mn-lt"/>
                <a:cs typeface="+mn-lt"/>
              </a:rPr>
              <a:t>soluzioni</a:t>
            </a:r>
            <a:r>
              <a:rPr lang="it-IT" sz="1600" dirty="0">
                <a:ea typeface="+mn-lt"/>
                <a:cs typeface="+mn-lt"/>
              </a:rPr>
              <a:t>: videosorveglianza e personale di sicurezza, eventuali teche per la protezione degli abiti.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1600" b="1" dirty="0">
              <a:ea typeface="+mn-lt"/>
              <a:cs typeface="+mn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B3415E3-7FAF-4AA4-95F9-88D84C1253DB}"/>
              </a:ext>
            </a:extLst>
          </p:cNvPr>
          <p:cNvSpPr/>
          <p:nvPr/>
        </p:nvSpPr>
        <p:spPr>
          <a:xfrm>
            <a:off x="168160" y="2082681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cap="all" dirty="0">
                <a:solidFill>
                  <a:srgbClr val="230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All'aperto: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C0536C6E-4D3B-4E2F-90FC-714E9B708B74}"/>
              </a:ext>
            </a:extLst>
          </p:cNvPr>
          <p:cNvSpPr/>
          <p:nvPr/>
        </p:nvSpPr>
        <p:spPr>
          <a:xfrm>
            <a:off x="3421593" y="1350512"/>
            <a:ext cx="618627" cy="2194565"/>
          </a:xfrm>
          <a:prstGeom prst="leftBrace">
            <a:avLst/>
          </a:prstGeom>
          <a:ln w="38100">
            <a:solidFill>
              <a:srgbClr val="23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DE6EC358-BFF5-4D2F-BD0B-B4ACEC6F2852}"/>
              </a:ext>
            </a:extLst>
          </p:cNvPr>
          <p:cNvSpPr/>
          <p:nvPr/>
        </p:nvSpPr>
        <p:spPr>
          <a:xfrm>
            <a:off x="3452194" y="3651155"/>
            <a:ext cx="618627" cy="1934889"/>
          </a:xfrm>
          <a:prstGeom prst="leftBrace">
            <a:avLst/>
          </a:prstGeom>
          <a:ln w="38100">
            <a:solidFill>
              <a:srgbClr val="23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419FF7-9D30-4B56-BD8B-6CF8874C773C}"/>
              </a:ext>
            </a:extLst>
          </p:cNvPr>
          <p:cNvSpPr/>
          <p:nvPr/>
        </p:nvSpPr>
        <p:spPr>
          <a:xfrm>
            <a:off x="168160" y="4249257"/>
            <a:ext cx="2999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4000" b="1" cap="all" dirty="0">
                <a:solidFill>
                  <a:srgbClr val="230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 chiuso: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686F278-8F00-437D-B619-CC2A60FB35C7}"/>
              </a:ext>
            </a:extLst>
          </p:cNvPr>
          <p:cNvSpPr/>
          <p:nvPr/>
        </p:nvSpPr>
        <p:spPr>
          <a:xfrm>
            <a:off x="3604180" y="6017744"/>
            <a:ext cx="832161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b="1" dirty="0">
                <a:solidFill>
                  <a:srgbClr val="2300C8"/>
                </a:solidFill>
                <a:ea typeface="+mn-lt"/>
                <a:cs typeface="+mn-lt"/>
              </a:rPr>
              <a:t>Entrambe le idee sono legate alla stagionalità, ossia al presentare le collezioni idonee agli ambienti e alle stagioni.</a:t>
            </a:r>
            <a:endParaRPr lang="en-US" b="1" dirty="0">
              <a:solidFill>
                <a:srgbClr val="2300C8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FDE84-BAEA-4624-B3D8-917BA478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Collaborazioni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9EE14-54DF-4399-8B53-93AE1593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Con...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comuni di città turistiche e città d'arte;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realtà territoriali (pasticcerie, fioristi, ...);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musei e mostre temporanee;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fiere e festival.</a:t>
            </a:r>
            <a:endParaRPr lang="it-IT" dirty="0"/>
          </a:p>
          <a:p>
            <a:pPr marL="0" indent="0">
              <a:buNone/>
            </a:pPr>
            <a:r>
              <a:rPr lang="it-IT" u="sng" dirty="0">
                <a:ea typeface="+mn-lt"/>
                <a:cs typeface="+mn-lt"/>
              </a:rPr>
              <a:t>rischi</a:t>
            </a:r>
            <a:r>
              <a:rPr lang="it-IT" dirty="0">
                <a:ea typeface="+mn-lt"/>
                <a:cs typeface="+mn-lt"/>
              </a:rPr>
              <a:t>: concessione di permessi, costi elevati, profitti insufficienti.</a:t>
            </a:r>
            <a:endParaRPr lang="it-IT" dirty="0"/>
          </a:p>
          <a:p>
            <a:pPr marL="0" indent="0">
              <a:buNone/>
            </a:pPr>
            <a:r>
              <a:rPr lang="it-IT" u="sng" dirty="0">
                <a:ea typeface="+mn-lt"/>
                <a:cs typeface="+mn-lt"/>
              </a:rPr>
              <a:t>soluzione</a:t>
            </a:r>
            <a:r>
              <a:rPr lang="it-IT" dirty="0">
                <a:ea typeface="+mn-lt"/>
                <a:cs typeface="+mn-lt"/>
              </a:rPr>
              <a:t>: cercare la collaborazione con realtà coerenti con l’identità del museo affinché la convenienza sia reciproca, inserirsi in eventi già preesistenti.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91A90930-4117-42E3-B9BA-785001EF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4636008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92CA1-C454-443B-8F37-A779B70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52" y="1087929"/>
            <a:ext cx="3839817" cy="4697896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rgbClr val="2300C8"/>
                </a:solidFill>
              </a:rPr>
              <a:t>Idee</a:t>
            </a:r>
            <a:r>
              <a:rPr lang="it-IT" sz="3600" dirty="0"/>
              <a:t> per l'esposizione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29C25-49F2-49DB-BC3E-1BCA2A10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6468253" cy="52147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1600" dirty="0">
                <a:ea typeface="+mn-lt"/>
                <a:cs typeface="+mn-lt"/>
              </a:rPr>
              <a:t>vendita di: </a:t>
            </a:r>
          </a:p>
          <a:p>
            <a:pPr lvl="1">
              <a:buFont typeface="Century Gothic" panose="020B0502020202020204" pitchFamily="34" charset="0"/>
              <a:buChar char="―"/>
            </a:pPr>
            <a:r>
              <a:rPr lang="it-IT" sz="1400" dirty="0">
                <a:ea typeface="+mn-lt"/>
                <a:cs typeface="+mn-lt"/>
              </a:rPr>
              <a:t>biglietti/pacchetti</a:t>
            </a:r>
            <a:endParaRPr lang="it-IT" sz="1400" dirty="0"/>
          </a:p>
          <a:p>
            <a:pPr lvl="1">
              <a:buFont typeface="Century Gothic" panose="020B0502020202020204" pitchFamily="34" charset="0"/>
              <a:buChar char="―"/>
            </a:pPr>
            <a:r>
              <a:rPr lang="it-IT" sz="1400" dirty="0">
                <a:ea typeface="+mn-lt"/>
                <a:cs typeface="+mn-lt"/>
              </a:rPr>
              <a:t>cartoline rappresentanti cartamodelli del museo;</a:t>
            </a:r>
            <a:endParaRPr lang="it-IT" sz="1400" dirty="0"/>
          </a:p>
          <a:p>
            <a:r>
              <a:rPr lang="it-IT" sz="1600" dirty="0">
                <a:ea typeface="+mn-lt"/>
                <a:cs typeface="+mn-lt"/>
              </a:rPr>
              <a:t>Esposizione di alcune storie presenti nel "Libro delle donne" di prossima edizione con successive domande e risposte dei visitatori</a:t>
            </a:r>
          </a:p>
          <a:p>
            <a:pPr lvl="1">
              <a:buFont typeface="Wingdings 3" panose="05040102010807070707" pitchFamily="18" charset="2"/>
              <a:buChar char=""/>
            </a:pPr>
            <a:r>
              <a:rPr lang="it-IT" sz="1400" dirty="0">
                <a:ea typeface="+mn-lt"/>
                <a:cs typeface="+mn-lt"/>
              </a:rPr>
              <a:t>La migliore risposta sarà premiata nel concorso "domanda e risposta" (se possibile, sfruttare l'occasione per la vendita del libro stesso!)</a:t>
            </a:r>
            <a:endParaRPr lang="it-IT" sz="1400" dirty="0"/>
          </a:p>
          <a:p>
            <a:r>
              <a:rPr lang="it-IT" sz="1600" dirty="0">
                <a:ea typeface="+mn-lt"/>
                <a:cs typeface="+mn-lt"/>
              </a:rPr>
              <a:t>proporre assaggi e aperitivi in tema con l'esposizione in collaborazione con realtà territoriali</a:t>
            </a:r>
          </a:p>
          <a:p>
            <a:r>
              <a:rPr lang="it-IT" sz="1600" dirty="0">
                <a:ea typeface="+mn-lt"/>
                <a:cs typeface="+mn-lt"/>
              </a:rPr>
              <a:t>proporre una pesca a premi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esporre campioni di stoffa o di ricami </a:t>
            </a:r>
          </a:p>
          <a:p>
            <a:pPr lvl="1">
              <a:buFont typeface="Wingdings 3" panose="05040102010807070707" pitchFamily="18" charset="2"/>
              <a:buChar char="&quot;"/>
            </a:pPr>
            <a:r>
              <a:rPr lang="it-IT" sz="1400" dirty="0">
                <a:ea typeface="+mn-lt"/>
                <a:cs typeface="+mn-lt"/>
              </a:rPr>
              <a:t>Coinvolge il grande pubblico che realizza un’esperienza tattile</a:t>
            </a:r>
          </a:p>
          <a:p>
            <a:pPr lvl="1">
              <a:buFont typeface="Wingdings 3" panose="05040102010807070707" pitchFamily="18" charset="2"/>
              <a:buChar char="&quot;"/>
            </a:pPr>
            <a:r>
              <a:rPr lang="it-IT" sz="1400" dirty="0">
                <a:ea typeface="+mn-lt"/>
                <a:cs typeface="+mn-lt"/>
              </a:rPr>
              <a:t>Rende la mostra più mirata per gli esperti</a:t>
            </a:r>
            <a:endParaRPr lang="it-IT" sz="1400" dirty="0"/>
          </a:p>
          <a:p>
            <a:r>
              <a:rPr lang="it-IT" sz="1600" dirty="0">
                <a:ea typeface="+mn-lt"/>
                <a:cs typeface="+mn-lt"/>
              </a:rPr>
              <a:t>esporre un video pubblicitario (possibilmente realizzato in collaborazione con il gruppo del museo interattivo).</a:t>
            </a:r>
            <a:endParaRPr lang="it-IT" sz="1600" dirty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7416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0093E-F7CC-4064-B1D3-E970C14F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2300C8"/>
                </a:solidFill>
              </a:rPr>
              <a:t>Organizzazione </a:t>
            </a:r>
            <a:br>
              <a:rPr lang="it-IT" b="1" dirty="0">
                <a:solidFill>
                  <a:srgbClr val="2300C8"/>
                </a:solidFill>
              </a:rPr>
            </a:br>
            <a:r>
              <a:rPr lang="it-IT" sz="3600" dirty="0"/>
              <a:t>eventi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848FE8D-03A0-433C-8876-6105694F8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87324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9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00BB30-A795-4F8D-863F-C32CAE38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700BB30-A795-4F8D-863F-C32CAE38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0700BB30-A795-4F8D-863F-C32CAE38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0700BB30-A795-4F8D-863F-C32CAE38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0700BB30-A795-4F8D-863F-C32CAE38B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AA0F72-8FA5-435F-B0A8-778A6F145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2EAA0F72-8FA5-435F-B0A8-778A6F145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EAA0F72-8FA5-435F-B0A8-778A6F145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EAA0F72-8FA5-435F-B0A8-778A6F145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EAA0F72-8FA5-435F-B0A8-778A6F145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BE48D4-4BD4-43C0-A391-B0C806E1D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1EBE48D4-4BD4-43C0-A391-B0C806E1D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1EBE48D4-4BD4-43C0-A391-B0C806E1D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1EBE48D4-4BD4-43C0-A391-B0C806E1D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1EBE48D4-4BD4-43C0-A391-B0C806E1D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0DF7C-498C-4DA6-8EDF-DDF7D79DD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A0E0DF7C-498C-4DA6-8EDF-DDF7D79DD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A0E0DF7C-498C-4DA6-8EDF-DDF7D79DD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0E0DF7C-498C-4DA6-8EDF-DDF7D79DD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A0E0DF7C-498C-4DA6-8EDF-DDF7D79DD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6C2F8-DF4D-4F25-B7BD-A4C18603C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D286C2F8-DF4D-4F25-B7BD-A4C18603C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D286C2F8-DF4D-4F25-B7BD-A4C18603C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286C2F8-DF4D-4F25-B7BD-A4C18603C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D286C2F8-DF4D-4F25-B7BD-A4C18603C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EA8719-AD59-44C6-8D09-014074D6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E5EA8719-AD59-44C6-8D09-014074D6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E5EA8719-AD59-44C6-8D09-014074D6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E5EA8719-AD59-44C6-8D09-014074D6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E5EA8719-AD59-44C6-8D09-014074D64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F4EE7-B4B6-4E17-B29E-169F5FF8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3F8F4EE7-B4B6-4E17-B29E-169F5FF8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3F8F4EE7-B4B6-4E17-B29E-169F5FF8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3F8F4EE7-B4B6-4E17-B29E-169F5FF8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3F8F4EE7-B4B6-4E17-B29E-169F5FF8C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6F3DCB-6FD1-4628-81D1-D75DAFB5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D76F3DCB-6FD1-4628-81D1-D75DAFB5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D76F3DCB-6FD1-4628-81D1-D75DAFB5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D76F3DCB-6FD1-4628-81D1-D75DAFB5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D76F3DCB-6FD1-4628-81D1-D75DAFB5D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FA1BA-AEB8-4220-BCA7-A30F858F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424FA1BA-AEB8-4220-BCA7-A30F858F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424FA1BA-AEB8-4220-BCA7-A30F858F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424FA1BA-AEB8-4220-BCA7-A30F858F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424FA1BA-AEB8-4220-BCA7-A30F858F0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7DD1DD-E34D-4B5E-8CB0-8EC168C8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197DD1DD-E34D-4B5E-8CB0-8EC168C8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197DD1DD-E34D-4B5E-8CB0-8EC168C8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197DD1DD-E34D-4B5E-8CB0-8EC168C8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197DD1DD-E34D-4B5E-8CB0-8EC168C8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005C79-2F4C-4DB9-86D3-52E8EBBB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90005C79-2F4C-4DB9-86D3-52E8EBBB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90005C79-2F4C-4DB9-86D3-52E8EBBB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90005C79-2F4C-4DB9-86D3-52E8EBBB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90005C79-2F4C-4DB9-86D3-52E8EBBB3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95215B-9306-4BCE-A1CE-2F9438A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0595215B-9306-4BCE-A1CE-2F9438A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0595215B-9306-4BCE-A1CE-2F9438A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0595215B-9306-4BCE-A1CE-2F9438A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0595215B-9306-4BCE-A1CE-2F9438A98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CA100-F9BA-425E-8407-474BC2B2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664CA100-F9BA-425E-8407-474BC2B2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664CA100-F9BA-425E-8407-474BC2B2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664CA100-F9BA-425E-8407-474BC2B2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graphicEl>
                                              <a:dgm id="{664CA100-F9BA-425E-8407-474BC2B20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DB1A78-73DA-4C25-99D0-A8962CDE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47DB1A78-73DA-4C25-99D0-A8962CDE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47DB1A78-73DA-4C25-99D0-A8962CDE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graphicEl>
                                              <a:dgm id="{47DB1A78-73DA-4C25-99D0-A8962CDE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graphicEl>
                                              <a:dgm id="{47DB1A78-73DA-4C25-99D0-A8962CDEF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E52906-EEFD-4B29-9C9A-1F01587E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CFE52906-EEFD-4B29-9C9A-1F01587E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CFE52906-EEFD-4B29-9C9A-1F01587E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graphicEl>
                                              <a:dgm id="{CFE52906-EEFD-4B29-9C9A-1F01587E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graphicEl>
                                              <a:dgm id="{CFE52906-EEFD-4B29-9C9A-1F01587E3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ADFFE-55B4-4127-A965-57187FE5D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graphicEl>
                                              <a:dgm id="{C10ADFFE-55B4-4127-A965-57187FE5D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graphicEl>
                                              <a:dgm id="{C10ADFFE-55B4-4127-A965-57187FE5D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graphicEl>
                                              <a:dgm id="{C10ADFFE-55B4-4127-A965-57187FE5D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graphicEl>
                                              <a:dgm id="{C10ADFFE-55B4-4127-A965-57187FE5D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AD9E77-0A3C-4F15-B8AA-8FE70A070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graphicEl>
                                              <a:dgm id="{29AD9E77-0A3C-4F15-B8AA-8FE70A070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graphicEl>
                                              <a:dgm id="{29AD9E77-0A3C-4F15-B8AA-8FE70A070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graphicEl>
                                              <a:dgm id="{29AD9E77-0A3C-4F15-B8AA-8FE70A070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>
                                            <p:graphicEl>
                                              <a:dgm id="{29AD9E77-0A3C-4F15-B8AA-8FE70A070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963897-79B4-4D7F-837E-E0FD217D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graphicEl>
                                              <a:dgm id="{25963897-79B4-4D7F-837E-E0FD217D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graphicEl>
                                              <a:dgm id="{25963897-79B4-4D7F-837E-E0FD217D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graphicEl>
                                              <a:dgm id="{25963897-79B4-4D7F-837E-E0FD217D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>
                                            <p:graphicEl>
                                              <a:dgm id="{25963897-79B4-4D7F-837E-E0FD217D0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DA9201C-08DE-41ED-9308-BD421EC8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5" y="88503"/>
            <a:ext cx="4467793" cy="6773012"/>
          </a:xfrm>
        </p:spPr>
        <p:txBody>
          <a:bodyPr>
            <a:normAutofit/>
          </a:bodyPr>
          <a:lstStyle/>
          <a:p>
            <a:pPr algn="l"/>
            <a:r>
              <a:rPr lang="it-IT" sz="3400" dirty="0">
                <a:solidFill>
                  <a:schemeClr val="bg1"/>
                </a:solidFill>
              </a:rPr>
              <a:t>Realizzazione</a:t>
            </a:r>
            <a:br>
              <a:rPr lang="it-IT" sz="3400" dirty="0"/>
            </a:br>
            <a:r>
              <a:rPr lang="it-IT" sz="4400" b="1" i="1" dirty="0">
                <a:solidFill>
                  <a:schemeClr val="bg1"/>
                </a:solidFill>
              </a:rPr>
              <a:t>eventi speciali</a:t>
            </a:r>
            <a:endParaRPr lang="it-IT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B7B43AB-080C-42D1-A335-A288BE25B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504790"/>
              </p:ext>
            </p:extLst>
          </p:nvPr>
        </p:nvGraphicFramePr>
        <p:xfrm>
          <a:off x="5128643" y="595296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63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38C1DA-4BCC-4323-9A27-5B79CC90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438C1DA-4BCC-4323-9A27-5B79CC90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4438C1DA-4BCC-4323-9A27-5B79CC90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4438C1DA-4BCC-4323-9A27-5B79CC90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4438C1DA-4BCC-4323-9A27-5B79CC905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42C9B-656E-48FA-9F19-D8E206EF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1B42C9B-656E-48FA-9F19-D8E206EF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1B42C9B-656E-48FA-9F19-D8E206EF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1B42C9B-656E-48FA-9F19-D8E206EF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31B42C9B-656E-48FA-9F19-D8E206EF1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58056F-E1DB-41B2-A6EB-2DB3853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4D58056F-E1DB-41B2-A6EB-2DB3853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D58056F-E1DB-41B2-A6EB-2DB3853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D58056F-E1DB-41B2-A6EB-2DB3853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4D58056F-E1DB-41B2-A6EB-2DB3853AB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A5D269-0282-4CDF-885A-C3B45042A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7EA5D269-0282-4CDF-885A-C3B45042A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7EA5D269-0282-4CDF-885A-C3B45042A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7EA5D269-0282-4CDF-885A-C3B45042A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7EA5D269-0282-4CDF-885A-C3B45042A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E9405-3599-4E5A-93F2-F3328B0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136E9405-3599-4E5A-93F2-F3328B0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136E9405-3599-4E5A-93F2-F3328B0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136E9405-3599-4E5A-93F2-F3328B0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136E9405-3599-4E5A-93F2-F3328B033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AAED2-B66D-4EFC-9741-886AADBE8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8DAAED2-B66D-4EFC-9741-886AADBE8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08DAAED2-B66D-4EFC-9741-886AADBE8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08DAAED2-B66D-4EFC-9741-886AADBE8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08DAAED2-B66D-4EFC-9741-886AADBE8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C7A8F-AD92-4FF8-8E9B-D9896983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EACC7A8F-AD92-4FF8-8E9B-D9896983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EACC7A8F-AD92-4FF8-8E9B-D9896983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EACC7A8F-AD92-4FF8-8E9B-D9896983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EACC7A8F-AD92-4FF8-8E9B-D98969834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5986A-5B15-43BB-A768-6BAF7A1C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A0D5986A-5B15-43BB-A768-6BAF7A1C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0D5986A-5B15-43BB-A768-6BAF7A1C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A0D5986A-5B15-43BB-A768-6BAF7A1C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A0D5986A-5B15-43BB-A768-6BAF7A1CC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CF9917-786D-4275-95AB-B3046C135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C9CF9917-786D-4275-95AB-B3046C135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C9CF9917-786D-4275-95AB-B3046C135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C9CF9917-786D-4275-95AB-B3046C135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C9CF9917-786D-4275-95AB-B3046C135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70EB4-BD9A-4ABA-B067-3A3E535A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37170EB4-BD9A-4ABA-B067-3A3E535A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37170EB4-BD9A-4ABA-B067-3A3E535A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37170EB4-BD9A-4ABA-B067-3A3E535A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37170EB4-BD9A-4ABA-B067-3A3E535A3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46D80-F143-44A8-B291-CB7B6FE35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C9446D80-F143-44A8-B291-CB7B6FE35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C9446D80-F143-44A8-B291-CB7B6FE35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C9446D80-F143-44A8-B291-CB7B6FE35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C9446D80-F143-44A8-B291-CB7B6FE35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F9799-D790-464E-8E8C-84C73004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D20F9799-D790-464E-8E8C-84C73004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D20F9799-D790-464E-8E8C-84C73004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D20F9799-D790-464E-8E8C-84C73004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D20F9799-D790-464E-8E8C-84C73004C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F5F37-7930-430B-88D2-F6F72045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146" y="171013"/>
            <a:ext cx="8610600" cy="1293028"/>
          </a:xfrm>
        </p:spPr>
        <p:txBody>
          <a:bodyPr>
            <a:normAutofit/>
          </a:bodyPr>
          <a:lstStyle/>
          <a:p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Realizzazione</a:t>
            </a:r>
            <a:r>
              <a:rPr lang="it-IT" i="1" dirty="0"/>
              <a:t> </a:t>
            </a:r>
            <a:br>
              <a:rPr lang="it-IT" i="1" dirty="0"/>
            </a:br>
            <a:r>
              <a:rPr lang="it-IT" b="1" i="1" dirty="0">
                <a:solidFill>
                  <a:srgbClr val="2300C8"/>
                </a:solidFill>
              </a:rPr>
              <a:t>Eventi ricorrenti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571EF3D-6457-496D-BBC4-EAE439240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20213"/>
              </p:ext>
            </p:extLst>
          </p:nvPr>
        </p:nvGraphicFramePr>
        <p:xfrm>
          <a:off x="702365" y="1262949"/>
          <a:ext cx="10787270" cy="571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D28E8D-B313-4B06-AF8F-48714BB4C9E3}"/>
              </a:ext>
            </a:extLst>
          </p:cNvPr>
          <p:cNvSpPr txBox="1"/>
          <p:nvPr/>
        </p:nvSpPr>
        <p:spPr>
          <a:xfrm>
            <a:off x="1197205" y="1262949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Saranno sempre garantiti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CD98A92-C164-44D3-A946-9DE93E270292}"/>
              </a:ext>
            </a:extLst>
          </p:cNvPr>
          <p:cNvCxnSpPr/>
          <p:nvPr/>
        </p:nvCxnSpPr>
        <p:spPr>
          <a:xfrm>
            <a:off x="1800520" y="1630837"/>
            <a:ext cx="0" cy="45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B3A4523-1868-47A2-94B2-1F37451BEDDE}"/>
              </a:ext>
            </a:extLst>
          </p:cNvPr>
          <p:cNvCxnSpPr/>
          <p:nvPr/>
        </p:nvCxnSpPr>
        <p:spPr>
          <a:xfrm>
            <a:off x="1791093" y="1800520"/>
            <a:ext cx="4304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3346E-16F3-4BE1-8CD8-FACEC6FC0420}"/>
              </a:ext>
            </a:extLst>
          </p:cNvPr>
          <p:cNvCxnSpPr/>
          <p:nvPr/>
        </p:nvCxnSpPr>
        <p:spPr>
          <a:xfrm>
            <a:off x="3943546" y="1800520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D51522A-F034-492D-83A1-AC921A1A37B4}"/>
              </a:ext>
            </a:extLst>
          </p:cNvPr>
          <p:cNvCxnSpPr/>
          <p:nvPr/>
        </p:nvCxnSpPr>
        <p:spPr>
          <a:xfrm>
            <a:off x="6096000" y="1800520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65EAE-ADAA-474C-83A0-0B8A41BE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D965EAE-ADAA-474C-83A0-0B8A41BE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D965EAE-ADAA-474C-83A0-0B8A41BE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3D965EAE-ADAA-474C-83A0-0B8A41BE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3D965EAE-ADAA-474C-83A0-0B8A41BEA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EA6A7E-A2F5-438E-9151-2EBB1C5E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9EA6A7E-A2F5-438E-9151-2EBB1C5E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9EA6A7E-A2F5-438E-9151-2EBB1C5E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9EA6A7E-A2F5-438E-9151-2EBB1C5E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99EA6A7E-A2F5-438E-9151-2EBB1C5E8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D67F0F-7308-4E50-8D05-69C8C1B9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DDD67F0F-7308-4E50-8D05-69C8C1B9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DDD67F0F-7308-4E50-8D05-69C8C1B9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DDD67F0F-7308-4E50-8D05-69C8C1B9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DDD67F0F-7308-4E50-8D05-69C8C1B97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0C8B4-95C3-4EC0-A115-15EA55F1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860C8B4-95C3-4EC0-A115-15EA55F1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860C8B4-95C3-4EC0-A115-15EA55F1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860C8B4-95C3-4EC0-A115-15EA55F1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5860C8B4-95C3-4EC0-A115-15EA55F14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8C5E07-476A-444B-A619-479572BA5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928C5E07-476A-444B-A619-479572BA5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928C5E07-476A-444B-A619-479572BA5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928C5E07-476A-444B-A619-479572BA5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928C5E07-476A-444B-A619-479572BA5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08BE1D-E6C5-430A-9CFA-2B5EDD8A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CD08BE1D-E6C5-430A-9CFA-2B5EDD8A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CD08BE1D-E6C5-430A-9CFA-2B5EDD8A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CD08BE1D-E6C5-430A-9CFA-2B5EDD8A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CD08BE1D-E6C5-430A-9CFA-2B5EDD8A6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6AD84-F32C-4202-9171-740AA19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0866AD84-F32C-4202-9171-740AA19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0866AD84-F32C-4202-9171-740AA19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0866AD84-F32C-4202-9171-740AA19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0866AD84-F32C-4202-9171-740AA19EE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8319CE-6C5D-4920-9F2D-C6B2018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5A8319CE-6C5D-4920-9F2D-C6B2018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5A8319CE-6C5D-4920-9F2D-C6B2018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A8319CE-6C5D-4920-9F2D-C6B2018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5A8319CE-6C5D-4920-9F2D-C6B201857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A38DB-9D47-4373-8584-EF9C986D4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D1CA38DB-9D47-4373-8584-EF9C986D4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D1CA38DB-9D47-4373-8584-EF9C986D4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D1CA38DB-9D47-4373-8584-EF9C986D4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D1CA38DB-9D47-4373-8584-EF9C986D4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183785-6EFC-4F3E-BDED-2BC7CAD4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0183785-6EFC-4F3E-BDED-2BC7CAD4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A0183785-6EFC-4F3E-BDED-2BC7CAD4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A0183785-6EFC-4F3E-BDED-2BC7CAD4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A0183785-6EFC-4F3E-BDED-2BC7CAD46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F0AD78-4B3E-4626-B62A-257E0D1B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8F0AD78-4B3E-4626-B62A-257E0D1B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38F0AD78-4B3E-4626-B62A-257E0D1B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38F0AD78-4B3E-4626-B62A-257E0D1B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38F0AD78-4B3E-4626-B62A-257E0D1B5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396D7B-E6D7-4365-933C-8269AD3C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AD396D7B-E6D7-4365-933C-8269AD3C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AD396D7B-E6D7-4365-933C-8269AD3C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AD396D7B-E6D7-4365-933C-8269AD3C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AD396D7B-E6D7-4365-933C-8269AD3C0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D1D8D1-2BAA-4007-8136-498CC1C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FFD1D8D1-2BAA-4007-8136-498CC1C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FFD1D8D1-2BAA-4007-8136-498CC1C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FFD1D8D1-2BAA-4007-8136-498CC1C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graphicEl>
                                              <a:dgm id="{FFD1D8D1-2BAA-4007-8136-498CC1CD4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5BFAB1-6866-468F-B388-AF969245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1D5BFAB1-6866-468F-B388-AF969245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1D5BFAB1-6866-468F-B388-AF969245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graphicEl>
                                              <a:dgm id="{1D5BFAB1-6866-468F-B388-AF969245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graphicEl>
                                              <a:dgm id="{1D5BFAB1-6866-468F-B388-AF969245B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3EDB82-F371-4AA9-8973-8A70B9A6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5B3EDB82-F371-4AA9-8973-8A70B9A6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5B3EDB82-F371-4AA9-8973-8A70B9A6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graphicEl>
                                              <a:dgm id="{5B3EDB82-F371-4AA9-8973-8A70B9A6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graphicEl>
                                              <a:dgm id="{5B3EDB82-F371-4AA9-8973-8A70B9A6D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542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Scia di vapore</vt:lpstr>
      <vt:lpstr>Abiti in trasferta</vt:lpstr>
      <vt:lpstr>Problemi</vt:lpstr>
      <vt:lpstr>obiettivi</vt:lpstr>
      <vt:lpstr>Analisi Location</vt:lpstr>
      <vt:lpstr>Collaborazioni</vt:lpstr>
      <vt:lpstr>Idee per l'esposizione</vt:lpstr>
      <vt:lpstr>Organizzazione  eventi</vt:lpstr>
      <vt:lpstr>Realizzazione eventi speciali</vt:lpstr>
      <vt:lpstr>Realizzazione  Eventi ricorrenti</vt:lpstr>
      <vt:lpstr>gestione</vt:lpstr>
      <vt:lpstr>Presentazione standard di PowerPoint</vt:lpstr>
      <vt:lpstr>Presentazione standard di PowerPoint</vt:lpstr>
      <vt:lpstr>Presentazione standard di PowerPoint</vt:lpstr>
      <vt:lpstr>Crediamo che «abiti in trasferta»: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Abiti in trasferta</dc:title>
  <dc:creator>konstantinmihaylov77@gmail.com</dc:creator>
  <cp:lastModifiedBy>Davide Carrara</cp:lastModifiedBy>
  <cp:revision>9</cp:revision>
  <dcterms:created xsi:type="dcterms:W3CDTF">2019-06-14T08:19:49Z</dcterms:created>
  <dcterms:modified xsi:type="dcterms:W3CDTF">2019-10-30T15:10:28Z</dcterms:modified>
</cp:coreProperties>
</file>